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57" r:id="rId5"/>
    <p:sldId id="258" r:id="rId6"/>
    <p:sldId id="259" r:id="rId7"/>
    <p:sldId id="256" r:id="rId8"/>
    <p:sldId id="266" r:id="rId9"/>
    <p:sldId id="267" r:id="rId10"/>
    <p:sldId id="264" r:id="rId11"/>
    <p:sldId id="270" r:id="rId12"/>
    <p:sldId id="265" r:id="rId13"/>
    <p:sldId id="279" r:id="rId14"/>
    <p:sldId id="273" r:id="rId15"/>
    <p:sldId id="286" r:id="rId16"/>
    <p:sldId id="287" r:id="rId17"/>
    <p:sldId id="289" r:id="rId18"/>
    <p:sldId id="296" r:id="rId19"/>
    <p:sldId id="290" r:id="rId20"/>
    <p:sldId id="288" r:id="rId21"/>
    <p:sldId id="280" r:id="rId22"/>
    <p:sldId id="268" r:id="rId23"/>
    <p:sldId id="282" r:id="rId24"/>
    <p:sldId id="269" r:id="rId25"/>
    <p:sldId id="293" r:id="rId26"/>
    <p:sldId id="271" r:id="rId27"/>
    <p:sldId id="281" r:id="rId28"/>
    <p:sldId id="283" r:id="rId29"/>
    <p:sldId id="284" r:id="rId30"/>
    <p:sldId id="291" r:id="rId31"/>
    <p:sldId id="294" r:id="rId32"/>
    <p:sldId id="295" r:id="rId33"/>
    <p:sldId id="285" r:id="rId34"/>
    <p:sldId id="276" r:id="rId35"/>
    <p:sldId id="277" r:id="rId36"/>
    <p:sldId id="274" r:id="rId37"/>
    <p:sldId id="299" r:id="rId38"/>
    <p:sldId id="300" r:id="rId39"/>
    <p:sldId id="298" r:id="rId40"/>
    <p:sldId id="272" r:id="rId41"/>
    <p:sldId id="260" r:id="rId42"/>
    <p:sldId id="292" r:id="rId43"/>
    <p:sldId id="297" r:id="rId44"/>
    <p:sldId id="275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9296E-6CDB-46AE-85BF-969E22CE330A}">
          <p14:sldIdLst>
            <p14:sldId id="261"/>
            <p14:sldId id="262"/>
            <p14:sldId id="263"/>
            <p14:sldId id="257"/>
            <p14:sldId id="258"/>
            <p14:sldId id="259"/>
            <p14:sldId id="256"/>
            <p14:sldId id="266"/>
            <p14:sldId id="267"/>
            <p14:sldId id="264"/>
            <p14:sldId id="270"/>
            <p14:sldId id="265"/>
            <p14:sldId id="279"/>
            <p14:sldId id="273"/>
            <p14:sldId id="286"/>
            <p14:sldId id="287"/>
            <p14:sldId id="289"/>
            <p14:sldId id="296"/>
            <p14:sldId id="290"/>
            <p14:sldId id="288"/>
            <p14:sldId id="280"/>
          </p14:sldIdLst>
        </p14:section>
        <p14:section name="official" id="{6B58B468-CC4A-44DA-A135-741DAE3FF8F4}">
          <p14:sldIdLst>
            <p14:sldId id="268"/>
            <p14:sldId id="282"/>
            <p14:sldId id="269"/>
            <p14:sldId id="293"/>
            <p14:sldId id="271"/>
            <p14:sldId id="281"/>
            <p14:sldId id="283"/>
            <p14:sldId id="284"/>
            <p14:sldId id="291"/>
            <p14:sldId id="294"/>
            <p14:sldId id="295"/>
            <p14:sldId id="285"/>
            <p14:sldId id="276"/>
            <p14:sldId id="277"/>
            <p14:sldId id="274"/>
            <p14:sldId id="299"/>
            <p14:sldId id="300"/>
            <p14:sldId id="298"/>
            <p14:sldId id="272"/>
            <p14:sldId id="260"/>
            <p14:sldId id="292"/>
            <p14:sldId id="297"/>
            <p14:sldId id="275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A00"/>
    <a:srgbClr val="00DA63"/>
    <a:srgbClr val="00FE73"/>
    <a:srgbClr val="883444"/>
    <a:srgbClr val="7F7264"/>
    <a:srgbClr val="2A824E"/>
    <a:srgbClr val="E2F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1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1596 227 24575,'-31'-9'0,"-56"-8"0,15 3 0,-482-74 0,344 75 0,121 5 0,57 7 0,0-2 0,0-1 0,1-2 0,-47-13 0,56 12 0,0 2 0,-1 0 0,1 2 0,-1 0 0,-35 1 0,-3 0 0,19-7 0,36 7 0,1 0 0,-1 1 0,0 0 0,1 0 0,-1 0 0,0 1 0,1 0 0,-9 0 0,14 0 0,-1 0 0,0 1 0,0-1 0,1 0 0,-1 0 0,0 0 0,1 1 0,-1-1 0,0 0 0,1 1 0,-1-1 0,1 0 0,-1 1 0,0-1 0,1 1 0,-1-1 0,1 1 0,-1-1 0,1 1 0,-1 0 0,1-1 0,0 1 0,-1 0 0,1-1 0,0 1 0,0 0 0,-1-1 0,1 1 0,0 0 0,0-1 0,0 1 0,0 0 0,0 0 0,0-1 0,0 1 0,0 0 0,0-1 0,0 1 0,0 0 0,0 0 0,1-1 0,-1 1 0,0 0 0,0-1 0,1 1 0,-1 0 0,0-1 0,1 1 0,0 0 0,21 29 0,40 33 0,-4 1 0,89 129 0,-130-172 0,0-1 0,1-1 0,1-1 0,24 19 0,9 8 0,85 96 0,-117-116 0,-1 0 0,-1 1 0,-1 2 0,14 30 0,-21-39 0,0-2 0,19 26 0,2 1 0,31 30 0,-14-9 0,-36-50 0,-1-1 0,0 2 0,-1-1 0,-1 1 0,12 28 0,-20-40 0,0 0 0,0 0 0,0 0 0,-1 1 0,0-1 0,0 0 0,0 0 0,0 1 0,-1-1 0,0 0 0,1 0 0,-2 0 0,1 0 0,0 0 0,-1 0 0,0 0 0,-3 7 0,-5 4 0,-1 0 0,-23 26 0,14-18 0,-184 252 0,165-211 0,28-44 0,0 0 0,-2-1 0,0-1 0,-1 0 0,-1-1 0,-27 25 0,-64 41 0,77-60 0,19-15 0,0 1 0,-1-2 0,-18 11 0,-135 53 0,163-71 0,0 0 0,-1 1 0,1-1 0,0 1 0,0-1 0,-1 1 0,1 0 0,0-1 0,0 1 0,0 0 0,0 0 0,0 0 0,0 0 0,0 0 0,0 0 0,0 0 0,0 0 0,1 0 0,-1 0 0,-1 2 0,3-2 0,-1 0 0,1-1 0,-1 1 0,1 0 0,-1-1 0,1 1 0,-1 0 0,1-1 0,-1 1 0,1-1 0,0 1 0,-1-1 0,1 1 0,0-1 0,0 0 0,-1 1 0,1-1 0,0 0 0,0 0 0,0 1 0,-1-1 0,1 0 0,1 0 0,11 3 0,0-1 0,23 0 0,10-1 0,22-1 0,97 13 0,-47-1 0,12 2 0,-58-4 0,-50-8 0,0 0 0,0 2 0,0 1 0,25 9 0,-27-8 0,0 0 0,1-1 0,-1-1 0,1-1 0,23 1 0,108-5 0,-60-2 0,-64 4 0,-16-1 0,1 0 0,0 0 0,-1-1 0,22-4 0,-30 3 0,1 1 0,-1-1 0,0 0 0,0 0 0,1 0 0,-1-1 0,-1 1 0,1-1 0,0 0 0,-1 0 0,1-1 0,-1 1 0,0-1 0,0 1 0,0-1 0,3-6 0,15-31 0,31-84 0,-18 37 0,-5 20 0,42-94 0,-26 66 0,22-45 0,-58 125 0,0 0 0,1 1 0,0 0 0,23-24 0,117-125 0,-149 163 0,1 0 0,-1-1 0,0 1 0,1-1 0,-1 1 0,0-1 0,0 1 0,0-1 0,0 0 0,0 0 0,-1 1 0,1-1 0,0 0 0,-1 0 0,0 0 0,1 0 0,-1 0 0,0 0 0,0 0 0,0 0 0,0 0 0,0 1 0,0-1 0,-1 0 0,1 0 0,-1 0 0,1 0 0,-1 0 0,0 0 0,0 1 0,1-1 0,-1 0 0,-1 1 0,1-1 0,0 0 0,0 1 0,0 0 0,-1-1 0,-1-1 0,-8-6 0,0 0 0,0 1 0,0 0 0,-20-10 0,12 7 0,-10-8 0,1-1 0,0-1 0,2-2 0,0 0 0,2-2 0,0-1 0,2-1 0,1-1 0,-23-39 0,-113-186 0,62 120 0,55 72-1365,34 45-5461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0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0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24575,'0'1693'0,"2"-1654"0,10 54 0,1 31 0,-13 28 0,1-149 0,-1 0 0,1-1 0,-1 1 0,1-1 0,0 1 0,0-1 0,0 1 0,0-1 0,1 0 0,-1 1 0,0-1 0,1 0 0,0 0 0,-1 0 0,1 0 0,0 0 0,0-1 0,0 1 0,0-1 0,1 1 0,-1-1 0,0 0 0,1 1 0,-1-1 0,1 0 0,-1-1 0,1 1 0,-1 0 0,1-1 0,4 1 0,10 1 0,-1-1 0,1 0 0,31-4 0,-21 1 0,-22 2 0,33 0 0,-1-2 0,0-2 0,0-1 0,0-1 0,47-16 0,-68 17 0,1 1 0,0 0 0,0 1 0,33-1 0,73 6 0,-43 0 0,75-2-1365,-133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2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2287 24575,'169'13'0,"2"1"0,-132-13 0,-27 0 0,1 0 0,-1-1 0,0 0 0,1-1 0,-1 0 0,23-7 0,-33 7 0,0 0 0,0-1 0,0 1 0,0-1 0,0 1 0,0-1 0,-1 0 0,1 1 0,-1-1 0,1 0 0,-1 0 0,0 0 0,0-1 0,0 1 0,0 0 0,0 0 0,0-1 0,0 1 0,-1 0 0,0-1 0,1 1 0,-1 0 0,0-1 0,0 1 0,0-5 0,-1-10 0,-1 0 0,-6-28 0,3 24 0,-6-43 0,2 16 0,2 0 0,-2-75 0,11 34 0,-3-134 0,-11 111 0,-2-44 0,14-225 0,1 176 0,0 180 0,1 0 0,8-31 0,-5 29 0,3-45 0,-7 42 0,-1 6 0,5-41 0,-3 56 0,0 0 0,1 0 0,0 0 0,0 1 0,0-1 0,1 1 0,10-15 0,22-36 0,-20 33 0,0 0 0,24-27 0,-13 20 0,-17 20 0,1 0 0,16-15 0,-22 24 0,-1 0 0,2 0 0,-1 1 0,0 0 0,1 0 0,-1 0 0,1 0 0,0 1 0,12-3 0,-10 3 0,2-1 0,-1 2 0,0 0 0,0 0 0,1 0 0,-1 1 0,0 1 0,0-1 0,1 2 0,-1-1 0,0 1 0,0 1 0,0-1 0,-1 2 0,1-1 0,0 1 0,-1 0 0,0 1 0,0 0 0,-1 0 0,1 1 0,-1 0 0,0 0 0,-1 1 0,1 0 0,8 13 0,10 13 0,-4-5 0,26 45 0,-23-30 0,-3 1 0,-1 2 0,21 69 0,16 51 0,-5-20 0,-45-122 0,-2 0 0,0 1 0,-2 0 0,1 31 0,-4 19 0,-1-8 0,2-1 0,4 1 0,13 67 0,-8-76 29,7 107-1,-16 60-374,-1-124-730,0-79-5750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2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 24575,'-58'1'0,"-1"2"0,1 3 0,-82 19 0,-32 6 0,160-29 0,-50 5-93,-117-4 0,114-4-1086,43 1-5647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3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1013 24575,'0'754'0,"0"-2287"0,0 1527 0,0 0 0,1-1 0,-1 1 0,1 0 0,0 0 0,1 0 0,0 0 0,0 0 0,0 1 0,0-1 0,6-8 0,-3 7 0,0 1 0,1 0 0,-1 0 0,1 0 0,1 1 0,-1-1 0,1 2 0,8-6 0,11-7 0,-18 10 0,1 1 0,0 0 0,1 1 0,-1 0 0,19-6 0,14 0 0,0 1 0,1 2 0,0 2 0,1 2 0,-1 2 0,50 4 0,-74 1 0,1 1 0,-1 1 0,0 1 0,0 0 0,-1 2 0,0 0 0,0 1 0,-1 0 0,0 2 0,19 14 0,-27-17 0,0 1 0,-1 0 0,0 1 0,-1-1 0,0 1 0,0 1 0,-1-1 0,0 1 0,-1 0 0,6 17 0,1 9 0,14 76 0,-20-78 0,-2-1 0,-2 1 0,-1 0 0,-5 55 0,3-83 0,-1 0 0,0 0 0,0-1 0,-1 1 0,1 0 0,-1-1 0,-1 1 0,1-1 0,-1 0 0,0 0 0,-1-1 0,1 1 0,-1-1 0,0 0 0,-11 8 0,-6 3 0,0-1 0,-44 22 0,57-32 0,-2 0 0,-1 0 0,-1 0 0,1-1 0,-1-1 0,1 0 0,-1-1 0,-20 1 0,-93-4 0,50-2 0,63 2 0,4 0 0,-1 1 0,0 0 0,1 1 0,-14 2 0,22-3 0,0 0 0,0 1 0,0-1 0,-1 0 0,1 1 0,0-1 0,0 0 0,0 1 0,0-1 0,0 1 0,0-1 0,1 1 0,-1 0 0,0-1 0,0 1 0,0 0 0,1 0 0,-1 0 0,0-1 0,1 1 0,-1 0 0,0 0 0,1 0 0,-1 0 0,1 0 0,0 0 0,-1 0 0,1 0 0,0 0 0,0 1 0,-1-1 0,1 0 0,0 0 0,0 0 0,0 0 0,0 0 0,1 0 0,-1 0 0,0 0 0,0 0 0,1 1 0,-1-1 0,0 0 0,1 0 0,-1 0 0,2 1 0,2 6 0,1 0 0,0 0 0,1-1 0,0 0 0,0 0 0,0 0 0,1-1 0,0 0 0,11 7 0,79 47 0,-70-44 0,74 40 0,-52-31 0,-1 2 0,-2 2 0,72 59 0,-76-47 0,-1 2 0,53 72 0,53 110 0,-140-212 32,-1-1 0,-1 1 0,7 23 0,-8-22-530,1 0 0,12 26 1,-9-27-6329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24575,'20'2'0,"0"1"0,0 0 0,-1 2 0,1 0 0,35 15 0,-13-4 0,30 9 0,-1 3 0,-1 3 0,101 62 0,-135-69 0,-1 2 0,-1 0 0,-1 3 0,-1 0 0,-2 2 0,-1 2 0,47 68 0,-26-20 0,-4 3 0,57 142 0,-77-156 0,-4 1 0,-2 1 0,20 143 0,-37-183 0,-1 1 0,-2 0 0,0 0 0,-7 37 0,4-54 0,0 0 0,-1 0 0,-1-1 0,0 1 0,-1-1 0,-1-1 0,0 1 0,-1-1 0,-1 0 0,-14 18 0,-2-6 0,0-1 0,-2-1 0,-1-1 0,0-2 0,-2-1 0,-1-1 0,0-1 0,-1-2 0,0-2 0,-2 0 0,0-2 0,-63 13 0,77-22 0,0-1 0,-1-1 0,1-1 0,0-1 0,0 0 0,-1-2 0,1 0 0,1-1 0,-1-1 0,1-1 0,-1-1 0,2-1 0,-1 0 0,1-1 0,0-1 0,1-1 0,1-1 0,-1 0 0,2-1 0,0 0 0,0-1 0,1-1 0,1-1 0,1 0 0,0 0 0,1-1 0,-12-25 0,2-6 3,2-2 0,2 0 0,2-1 0,-15-103 0,18 51-95,3-165 0,62-458-756,-45 667 975,3 0 0,2 0 1,3 2-1,2 0 0,3 0 0,2 2 0,36-62 0,-45 92-243,22-33 362,-33 53-382,1 1 0,-1 0 0,1 1 0,0-1 0,0 1 1,0 0-1,0 0 0,1 0 0,-1 0 0,10-3 0,6 0-6690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4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24575,'21'629'0,"-6"-448"0,38 311 0,-49-468 0,1 0 0,1-1 0,1 0 0,1 0 0,18 35 0,-20-46 0,2 0 0,-1-1 0,1 0 0,1 0 0,0-1 0,1 0 0,0-1 0,0 0 0,1 0 0,0-1 0,16 9 0,16 8 0,-25-14 0,-1 0 0,35 13 0,-46-22 0,1 0 0,0 0 0,0 0 0,0-1 0,0 0 0,0-1 0,1 1 0,-1-1 0,0-1 0,0 0 0,14-2 0,-7-2 0,1 0 0,-1-1 0,0 0 0,-1-1 0,0-1 0,0 0 0,16-13 0,1-4 0,44-49 0,-51 47 0,-1-2 0,-2 0 0,-1-1 0,-1-1 0,-2-1 0,-1-1 0,-1 0 0,13-53 0,-2-14 0,20-169 0,-37 193 0,-2 1 0,-5-2 0,-2 1 0,-4 0 0,-27-140 0,-31-20 132,16 65-1629,39 140-5329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4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1842 24575,'-2'-293'0,"4"-324"0,0 538 0,4 0 0,28-142 0,-31 203 0,-1 1 0,-1-1 0,0-19 0,-1 22 0,0 0 0,1 1 0,6-30 0,-7 44 0,0 0 0,0-1 0,0 1 0,0 0 0,0 0 0,0-1 0,0 1 0,0 0 0,0 0 0,0 0 0,0-1 0,0 1 0,0 0 0,1 0 0,-1-1 0,0 1 0,0 0 0,0 0 0,0 0 0,0-1 0,1 1 0,-1 0 0,0 0 0,0 0 0,0 0 0,1-1 0,-1 1 0,0 0 0,0 0 0,1 0 0,-1 0 0,0 0 0,0 0 0,1 0 0,-1 0 0,0 0 0,0 0 0,1 0 0,-1 0 0,0 0 0,0 0 0,1 0 0,8 10 0,5 24 0,-13-33 0,70 208 0,4 12 0,-51-162 0,51 94 0,6-16 0,7-4 0,134 157 0,-198-261 0,-1 1 0,-1 2 0,-2 0 0,-1 1 0,25 58 0,-43-88 0,0 1 0,0-1 0,1 0 0,-1 0 0,1 0 0,0 0 0,0 0 0,0-1 0,0 1 0,4 3 0,-6-6 0,0 0 0,1 0 0,-1 1 0,1-1 0,-1 0 0,0 0 0,1 0 0,-1 0 0,1 0 0,-1 1 0,0-1 0,1 0 0,-1 0 0,1 0 0,-1 0 0,0 0 0,1 0 0,-1 0 0,1-1 0,-1 1 0,0 0 0,1 0 0,-1 0 0,1 0 0,-1 0 0,0-1 0,1 1 0,-1 0 0,1-1 0,0 0 0,0-1 0,1 1 0,-1-1 0,0 1 0,0-1 0,-1 1 0,1-1 0,0 0 0,-1 0 0,1 1 0,0-3 0,8-41 0,7-73 0,-7 40 0,5-24 0,-4-1 0,-5-1 0,-15-184 0,-8 84 0,-5-41 0,6 64-682,8-207-1,9 367-6143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4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24575,'0'1842'0,"-1"-1837"0,1-1 0,1 1 0,-1-1 0,0 1 0,1-1 0,0 1 0,0-1 0,1 1 0,1 3 0,-3-7 0,1 0 0,-1 0 0,1-1 0,0 1 0,-1 0 0,1-1 0,-1 1 0,1 0 0,0-1 0,0 1 0,-1-1 0,1 1 0,0-1 0,0 1 0,0-1 0,0 0 0,0 1 0,-1-1 0,2 0 0,0 0 0,0 0 0,1 0 0,-1 0 0,0 0 0,0-1 0,0 1 0,0-1 0,0 1 0,0-1 0,0 0 0,3-1 0,2-3 0,0 1 0,0-1 0,-1 0 0,1 0 0,-1-1 0,10-12 0,31-46 0,-33 44 0,48-70 0,54-72 0,159-191 0,-200 249 0,-5-3 0,-5-3 0,98-230 0,-143 287 0,-1 0 0,-4-1 0,-1 0 0,-3-2 0,-2 1 0,1-72 0,-10 116 0,0-1 0,-1 0 0,-1 0 0,0 1 0,0-1 0,-1 1 0,-1 0 0,1 0 0,-2 0 0,0 0 0,0 1 0,-8-11 0,4 7 0,-1 2 0,-1-1 0,0 1 0,-1 1 0,0 0 0,-1 1 0,0 0 0,-14-8 0,1 4 0,0 0 0,-1 2 0,-1 2 0,1 0 0,-2 2 0,1 1 0,-1 1 0,0 1 0,-41-1 0,-158 7 0,99 0 0,120-1-227,0 1-1,1 0 1,-1 0-1,0 1 1,-11 3-1,4 1-6598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4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1657 24575,'-2'-329'0,"5"-357"0,-3 662 0,9-134 0,-6 133 0,1 1 0,1 0 0,1 0 0,13-32 0,-13 43 0,1 1 0,0 0 0,0 1 0,2-1 0,-1 2 0,2-1 0,-1 1 0,1 1 0,1 0 0,20-14 0,1 2 0,1 2 0,58-25 0,-44 27 0,1 1 0,50-9 0,-13 4 0,-66 17 0,0 1 0,0 0 0,0 2 0,1 0 0,-1 1 0,0 1 0,1 1 0,-1 0 0,0 2 0,30 9 0,-32-8 0,0 1 0,-1 1 0,0 0 0,0 1 0,0 1 0,-1 0 0,-1 1 0,0 1 0,0 0 0,-1 1 0,21 24 0,-18-11 0,-1 1 0,-1 1 0,-1-1 0,-1 2 0,9 33 0,5 7 0,-12-25 0,-2 1 0,-2 0 0,7 73 0,-5-35 0,0-6 0,-4 0 0,-3 1 0,-10 149 0,1-197 66,-16 53 0,-3 12-1563,21-73-5329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1:4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24575,'1'1'0,"1"0"0,0 0 0,0-1 0,0 1 0,-1 1 0,1-1 0,-1 0 0,1 0 0,-1 0 0,1 1 0,-1-1 0,1 1 0,-1-1 0,0 1 0,0 0 0,1 2 0,5 4 0,153 198 0,61 74 0,-15-25 0,-117-160 0,-53-58 0,-12-16 0,-20-19 0,0 1 0,0 0 0,0 0 0,0 0 0,-1 1 0,1 0 0,-1-1 0,0 1 0,4 8 0,-7-12 0,0 1 0,0 0 0,0-1 0,0 1 0,0 0 0,0-1 0,0 1 0,0 0 0,-1 0 0,1-1 0,0 1 0,0 0 0,-1-1 0,1 1 0,0-1 0,-1 1 0,1 0 0,-1-1 0,1 1 0,-1-1 0,1 1 0,-1-1 0,1 1 0,-1-1 0,1 0 0,-1 1 0,1-1 0,-1 0 0,0 1 0,1-1 0,-2 0 0,-27 11 0,20-8 0,-5 3 0,0 1 0,0 0 0,1 1 0,0 1 0,1 0 0,0 0 0,0 1 0,-14 16 0,-1 6 0,-39 59 0,16-19 0,-115 155 0,154-210 0,1 2 0,0 0 0,-11 34 0,-11 24 0,19-52 0,-2 7 0,-2-2 0,-27 38 0,34-56 0,4-6 0,1 0 0,0 1 0,1 0 0,-1 0 0,-3 7 0,8-13 0,0 0 0,-1 0 0,1 0 0,0 0 0,-1 0 0,1 0 0,0 0 0,0 0 0,0 0 0,0 0 0,0 0 0,0 0 0,0 0 0,0 0 0,1 0 0,-1 0 0,0 0 0,0 0 0,1 0 0,-1 0 0,1 0 0,-1 0 0,1 0 0,-1-1 0,1 1 0,0 0 0,-1 0 0,1-1 0,0 1 0,0 0 0,-1-1 0,1 1 0,0 0 0,0-1 0,0 1 0,0-1 0,0 0 0,0 1 0,0-1 0,0 0 0,0 1 0,0-1 0,0 0 0,0 0 0,0 0 0,0 0 0,1 0 0,28 3 0,-1-1 0,1-1 0,41-4 0,4 0 0,-60 3 0,20-1 0,0 1 0,1 2 0,61 12 0,-90-12 0,1 0 0,0-1 0,-1 1 0,1-2 0,0 1 0,0-1 0,-1-1 0,10 0 0,-13 0 0,0-1 0,0 1 0,0 0 0,0-1 0,-1 0 0,1 0 0,-1 0 0,1-1 0,-1 1 0,0-1 0,0 1 0,0-1 0,0 0 0,0 0 0,-1-1 0,5-6 0,9-18 0,-1 0 0,14-39 0,-5 11 0,20-23 0,-29 55 0,20-42 0,-23 42 0,1 0 0,0 1 0,35-41 0,-25 34 0,19-34 0,-33 52 0,1 0 0,-1 0 0,2 1 0,0 1 0,0 0 0,15-11 0,24-22 0,142-151 0,-170 177 0,-18 15 0,-1 0 0,0 0 0,0-1 0,0 1 0,0-1 0,0 0 0,4-5 0,-6 7 0,-1 0 0,1-1 0,-1 1 0,0 0 0,1-1 0,-1 1 0,0 0 0,0 0 0,0-1 0,0 1 0,0 0 0,0-1 0,0 1 0,-1 0 0,1-1 0,0 1 0,-1 0 0,1 0 0,-1-1 0,1 1 0,-1 0 0,1 0 0,-1 0 0,0 0 0,0 0 0,0 0 0,0 0 0,-1-1 0,-4-5 0,-1 1 0,0 1 0,0-1 0,0 1 0,-1 1 0,0-1 0,0 1 0,0 1 0,-12-5 0,11 5 0,-1-1 0,1 0 0,0 0 0,1-1 0,-1 0 0,1-1 0,-10-8 0,3 0 0,0 2 0,-1 0 0,-21-13 0,24 17 0,0 0 0,0-1 0,1 0 0,1-1 0,-1 0 0,2-1 0,-12-14 0,-100-145 0,89 114 0,26 42 0,-1 0 0,0 1 0,-1 0 0,-1 0 0,-16-17 0,19 23 0,-6-6 0,0 1 0,-1 0 0,-1 1 0,0 0 0,-26-14 0,27 19 0,-170-91 0,174 90 0,1-1 0,-1 0 0,1 0 0,1-1 0,-8-10 0,-27-25 0,36 38 0,-1 1 0,0 0 0,0 0 0,0 1 0,0 0 0,-1 1 0,0 0 0,1 0 0,-1 1 0,0 0 0,-17-2 0,-9 2 0,-64 5 0,29 0 0,53-3-119,3 0-89,-1 0 0,1 1 1,0 0-1,-1 1 1,-15 4-1,14 0-6618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4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1164 186 24575,'-111'-55'0,"-144"-48"0,230 95 0,-1 2 0,1 1 0,-1 1 0,-33-1 0,-108 7 0,57 1 0,-228-3-1365,317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1750 24575,'-2'-21'0,"0"0"0,-6-30 0,-1 2 0,2-1 0,-53-294 0,-6 13 0,41 194 0,4 25 0,5-1 0,-3-225 0,19 299 0,0-29 0,0 63 0,1 0 0,-1 0 0,1 0 0,0 0 0,1 0 0,-1 0 0,1 1 0,0-1 0,0 1 0,4-6 0,-5 9 0,0-1 0,0 1 0,0 0 0,0 0 0,0-1 0,1 1 0,-1 0 0,0 0 0,1 0 0,-1 1 0,1-1 0,-1 0 0,1 0 0,0 1 0,-1-1 0,1 1 0,0-1 0,-1 1 0,1 0 0,0 0 0,2 0 0,0 0 0,0 1 0,-1-1 0,1 1 0,0 0 0,-1 1 0,1-1 0,-1 1 0,1-1 0,4 4 0,5 4 0,-1 1 0,0 0 0,17 18 0,322 389 0,-227-260 0,230 324 0,34 43 0,-187-299 0,-115-132 0,-81-87 0,1 0 0,0 0 0,1 0 0,-1-1 0,1 0 0,0 0 0,0-1 0,1 0 0,-1 0 0,14 4 0,-20-8 0,0 0 0,0 0 0,0 0 0,0 0 0,1 0 0,-1 0 0,0 0 0,0 0 0,0 0 0,1-1 0,-1 1 0,0-1 0,0 1 0,0-1 0,0 1 0,0-1 0,0 1 0,0-1 0,0 0 0,0 0 0,0 1 0,0-1 0,-1 0 0,1 0 0,0 0 0,-1 0 0,1 0 0,0 0 0,-1 0 0,1 0 0,-1 0 0,1-1 0,-1 1 0,0-1 0,3-7 0,-1 1 0,-1 0 0,2-16 0,-3 21 0,3-355 0,-6 178 0,2-3 0,-8 0 0,-8 0 0,-48-213 0,51 342-38,7 30-404,2-1-1,-6-47 1,10 52-6384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5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1118 71 24575,'-8'-1'0,"-1"0"0,1-1 0,0 1 0,-1-2 0,1 1 0,-14-7 0,-8-3 0,1 3 0,0 1 0,-1 1 0,0 1 0,0 2 0,0 1 0,0 1 0,-1 1 0,1 2 0,-1 2 0,1 0 0,0 2 0,-55 17 0,47-8 0,-70 40 0,49-23 0,35-19 0,0 1 0,1 1 0,-22 17 0,37-25 0,1 1 0,0 0 0,0 0 0,1 1 0,0-1 0,0 2 0,1-1 0,0 0 0,0 1 0,1 0 0,-5 15 0,-66 265 0,24-79 0,37-150 0,-8 91 0,18-114 0,0-14 0,2 1 0,0 0 0,2-1 0,1 1 0,0 0 0,2-1 0,1 1 0,0-1 0,2 0 0,1 0 0,0-1 0,18 35 0,-16-39 0,0 0 0,2-1 0,0 0 0,1 0 0,0-1 0,1-1 0,1 0 0,23 18 0,77 65 0,-47-38 0,-57-51 0,0 0 0,1 0 0,0-1 0,0-1 0,1 0 0,0 0 0,0-1 0,1-1 0,-1 0 0,1-1 0,0 0 0,1-1 0,23 3 0,-36-6 0,25 2 0,43-3 0,-61 1 0,0-2 0,0 1 0,1-1 0,-1 0 0,0-1 0,-1 0 0,1 0 0,0 0 0,8-7 0,38-24 0,-1-3 0,-1-2 0,-3-2 0,-1-2 0,48-58 0,-70 66 0,-2 0 0,-1-2 0,-2 0 0,-2-2 0,-2 0 0,21-68 0,-33 89 0,-1 0 0,-1 0 0,-1 0 0,-1 0 0,0 0 0,-1 0 0,-5-36 0,4 52 0,1-1 0,-1 1 0,0-1 0,0 1 0,0 0 0,0-1 0,-1 1 0,1 0 0,0 0 0,-1 0 0,0 0 0,1 0 0,-1 0 0,0 0 0,0 1 0,0-1 0,-4-2 0,1 2 0,0-1 0,1 1 0,-1 1 0,0-1 0,0 1 0,-1 0 0,1 0 0,-7 0 0,-7 1 0,-1 0 0,1 2 0,-31 5 0,2 2 0,0-3 0,-59 1 0,93-7 11,0 2-1,0 0 1,-18 5-1,-1 0-1417,14-3-5419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5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54 102 24575,'2'101'0,"0"-26"0,-10 100 0,-15-63 0,15-83 0,2-1 0,1 1 0,-2 47 0,9 287 0,-2-352 0,1 0 0,0 0 0,1 0 0,0 0 0,1 0 0,0 0 0,1-1 0,0 1 0,0-1 0,10 16 0,-1-6 0,1-2 0,1 1 0,0-2 0,19 17 0,-22-22 0,0-1 0,0 0 0,1-1 0,1-1 0,-1 0 0,17 7 0,17 10 0,-39-20 0,1-1 0,-1 0 0,1-1 0,1 1 0,-1-2 0,1 1 0,-1-1 0,1-1 0,16 2 0,-5-2 0,1-2 0,-1-1 0,1-1 0,0-1 0,-1 0 0,0-2 0,0 0 0,0-2 0,-1 0 0,27-14 0,-38 16 0,-1 0 0,1-1 0,-1 0 0,0-1 0,0 1 0,-1-2 0,0 1 0,9-13 0,0-4 0,22-43 0,-6 8 0,-18 35 0,-2-1 0,-1 0 0,0-1 0,-2 0 0,6-30 0,17-136 0,4-12 0,-26 155 15,-1 0-1,3-86 0,-12-102-236,-2 108-964,2 102-5640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5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1270 1 24575,'-38'0'0,"-187"4"0,175-1 0,-1 3 0,-68 17 0,103-18 0,0 1 0,0 0 0,1 1 0,0 1 0,0 0 0,1 1 0,-21 16 0,18-10 0,-1 1 0,2 1 0,0 0 0,-25 36 0,38-48 0,-1 0 0,2 1 0,-1-1 0,1 0 0,0 1 0,0 0 0,0-1 0,1 1 0,0 0 0,0 0 0,0 0 0,1 0 0,0 0 0,0 0 0,0 0 0,1 0 0,0-1 0,0 1 0,1 0 0,-1 0 0,1-1 0,1 1 0,-1-1 0,1 1 0,3 5 0,9 10 0,0 0 0,1-1 0,1-1 0,29 26 0,-27-26 0,68 64 0,-16-17 0,80 97 0,-114-114 0,-2 1 0,31 59 0,-64-107 0,51 105 0,-47-92 0,-1 1 0,0-1 0,-2 1 0,1 0 0,1 23 0,-5-20 0,-1 0 0,0 0 0,-1 0 0,-1 0 0,-1-1 0,-1 1 0,0-1 0,-10 23 0,2-13 0,-1 0 0,-1 0 0,-1-2 0,-28 35 0,18-29 0,-2-2 0,-2 0 0,0-2 0,-2-1 0,-1-2 0,-1-1 0,-1-2 0,-1-1 0,-76 32 0,74-41 0,-73 12 0,29-7 0,-9 5-455,0-3 0,-130 9 0,196-27-6371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5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24575,'1'269'0,"-3"294"0,-2-461 0,-30 176 0,16-211 57,12-51-412,1 1-1,1-1 1,-3 31-1,6-26-6470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3:0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56 153 24575,'3'-5'0,"-1"0"0,1 0 0,0 1 0,0 0 0,1-1 0,-1 1 0,1 1 0,0-1 0,0 0 0,4-2 0,1-1 0,-1 0 0,1 1 0,0 0 0,0 1 0,1 0 0,15-6 0,-23 10 0,0 1 0,0-1 0,0 1 0,0-1 0,-1 1 0,1 0 0,0 0 0,0 0 0,0 0 0,0 0 0,0 0 0,0 0 0,0 1 0,0-1 0,0 1 0,-1-1 0,1 1 0,0 0 0,0-1 0,-1 1 0,1 0 0,0 0 0,-1 1 0,1-1 0,-1 0 0,1 0 0,-1 1 0,0-1 0,1 1 0,-1-1 0,0 1 0,0-1 0,0 1 0,0 0 0,-1 0 0,1-1 0,0 1 0,-1 0 0,1 0 0,-1 0 0,1 0 0,-1 0 0,0 2 0,1 0 0,-1-1 0,1 0 0,-1 1 0,0-1 0,0 0 0,0 1 0,0-1 0,-1 0 0,1 1 0,-1-1 0,0 0 0,0 0 0,0 1 0,0-1 0,-1 0 0,1 0 0,-1 0 0,0-1 0,0 1 0,0 0 0,0-1 0,0 1 0,0-1 0,-4 3 0,-4 2 0,-1 0 0,0-1 0,0 0 0,0 0 0,-14 4 0,-13 6 0,36-14 0,-1-1 0,1 0 0,-1 0 0,0 0 0,1 0 0,-1 0 0,0 0 0,0-1 0,1 1 0,-1-1 0,0 0 0,0 0 0,0 0 0,1 0 0,-1 0 0,0-1 0,0 1 0,0-1 0,1 0 0,-1 0 0,-3-1 0,3 0 0,1 0 0,0 0 0,0-1 0,0 1 0,0 0 0,0-1 0,0 1 0,0-1 0,1 0 0,-1 0 0,1 1 0,0-1 0,0 0 0,0 0 0,0 0 0,0 0 0,1 0 0,0-1 0,-1-2 0,-1-30-24,4-46-1,-1 41-1291,-1 18-5510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3:1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24575,'0'4'0,"0"6"0,0 6 0,0 5 0,0 2 0,-5 3 0,-9 9 0,-12 13 0,-10 15 0,-13 24 0,-19 27 0,-12 9 0,4-1 0,5-15 0,7-18 0,9-14 0,10-13 0,12-15-8191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3:5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6663 24575,'-36'-40'0,"2"-2"0,-54-86 0,50 70 0,-49-73 0,-78-158 0,143 243 0,-79-174 0,29 59 0,-27-79 0,75 157 0,-18-119 0,26 112 0,3 22 0,-5-70 0,-8-85 0,13 137 0,-2-118 0,15 174 0,4-132 0,-2 132 0,2 0 0,1 0 0,11-38 0,57-175 0,-70 232 0,1 1 0,0 0 0,9-13 0,10-29 0,52-155 0,-64 154 0,-10 42 0,1-1 0,1 0 0,6-18 0,112-257 0,-72 138 0,-35 113 0,38-65 0,-19 40 0,76-136 0,-43 82 0,374-627 0,-403 692 0,2 2 0,72-70 0,-69 76 0,-23 25 0,37-28 0,-6 7 0,32-31 0,-8 4 0,124-81 0,-109 95 0,111-48 0,101-25 0,-218 92 0,399-148 0,-376 138 0,-65 25 0,1 1 0,72-17 0,26 1 0,91-15 0,64 2 0,-99 10 0,40-8 0,-126 20 14,0 4-1,1 6 0,150 0 0,336 52-826,-47 51 648,-422-60 169,-2 6 1,152 64-1,-222-74-4,-1 2 0,-1 3 0,-2 2 0,-1 2 0,87 79 0,92 72 733,-144-121-643,110 107-1,110 195-89,-260-304 0,-3 3 0,-3 1 0,62 141 0,-29-40 0,66 175 0,-123-287 0,-3 0 0,-3 0 0,6 87 0,-15 178 0,-16-129-366,-9 0 0,-7-2 0,-102 333-1,-40 4 72,14-46 36,118-342 794,-34 100 850,55-182-1291,-41 106-89,51-142-5,-2-1 0,-1 0 0,-1-1 0,0 0 0,-25 25 0,2-3 0,6-3 0,-21 25 0,-112 105 0,52-78 0,-191 117 0,-138 36 0,-65-19 0,-17-36 0,253-102 0,-397 74 0,621-152 0,11-3 0,-1 2 0,-37 13 0,47-13 0,0-1 0,-1-1 0,-44 2 0,15-2 0,-102 8 0,-230-11 0,155-19 0,97 5 0,94 6 0,0-2 0,0-1 0,-65-25 0,55 17 0,-112-41 0,88 29 0,-1 3 0,-89-17 0,128 34 0,1-2 0,-53-22 0,32 11 0,38 13 0,0-1 0,0-1 0,-22-16 0,-28-15 0,7 11 0,-89-30 0,108 43 0,-74-41 0,46 21 0,24 11 0,-64-48 0,97 64-341,2-1 0,-1-1-1,-18-23 1,10 9-6485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2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1225 24575,'-12'-164'0,"1"22"0,28-439 0,-14 556 0,0-1 0,1 0 0,2 1 0,1-1 0,1 2 0,0-1 0,2 1 0,22-38 0,-28 56 0,0 1 0,1-1 0,0 1 0,0 0 0,0 0 0,1 1 0,-1-1 0,1 1 0,0 1 0,1-1 0,-1 1 0,0 0 0,1 0 0,0 1 0,-1 0 0,13-2 0,-5 1 0,0 2 0,0 0 0,1 0 0,-1 2 0,0-1 0,0 2 0,20 4 0,-27-3 0,0-1 0,-1 1 0,1 0 0,-1 1 0,0-1 0,0 1 0,0 1 0,-1-1 0,1 1 0,-1 0 0,0 0 0,-1 0 0,1 1 0,5 9 0,6 11 0,26 54 0,-39-73 0,20 48 0,23 84 0,-4-9 0,-37-113 0,0-1 0,-1 0 0,-1 1 0,-1 0 0,0 18 0,-4 86 0,-1-41 0,3 129-1365,0-187-5461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1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24575,'0'598'0,"-1"-561"0,-11 54 0,6-52 0,-1 42 0,6 731 0,3-389 0,-3-356 0,2 86 0,-1-149 0,1 1 0,-1-1 0,1 0 0,0 1 0,0-1 0,0 0 0,1 1 0,-1-1 0,1 0 0,0 0 0,3 4 0,-4-6 0,0-1 0,1 0 0,-1 1 0,0-1 0,1 0 0,-1 0 0,1 0 0,-1 0 0,1 0 0,0-1 0,-1 1 0,1 0 0,0-1 0,0 1 0,0-1 0,-1 0 0,1 1 0,0-1 0,0 0 0,0 0 0,0 0 0,-1 0 0,1-1 0,0 1 0,0 0 0,0-1 0,-1 1 0,1-1 0,2-1 0,25-9 0,-3 1 0,0 1 0,1 0 0,-1 2 0,1 2 0,54-6 0,47-1 0,-85 6 0,47-1 0,298 8 0,-342 4-1365,-30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2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11 24575,'-9'0'0,"-7"0"0,-5 0 0,-4 0 0,-1 0 0,-2 0 0,0 0 0,1 0 0,0 0 0,0 0 0,1 0 0,0 0 0,0 0 0,0 0 0,0 0 0,5-4 0,5-2-8191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2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24575,'-18'371'0,"16"-339"0,-11 122 0,-7 200 0,18-313 0,1-29 0,0-1 0,1 1 0,0 0 0,1 0 0,0 0 0,1 0 0,4 12 0,-6-22 0,1 0 0,0-1 0,0 1 0,1-1 0,-1 0 0,0 1 0,0-1 0,1 0 0,-1 0 0,0 1 0,1-1 0,-1 0 0,1-1 0,0 1 0,-1 0 0,1 0 0,0-1 0,-1 1 0,1-1 0,0 1 0,0-1 0,-1 0 0,1 0 0,0 1 0,0-1 0,0-1 0,-1 1 0,1 0 0,0 0 0,0-1 0,3 0 0,8-2 0,-1-1 0,1-1 0,15-7 0,-14 6 0,6-2 20,1 1 0,0 1 0,0 1 0,1 1 0,23-2 0,109 3-1505,-132 4-5341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2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24575,'-2'46'0,"-2"0"0,-15 63 0,-4 41 0,22-133 0,-54 419 0,46-397 0,2 0 0,1 1 0,2 0 0,2 0 0,4 52 0,-2-90 0,0 0 0,0 0 0,0 0 0,0 0 0,1 0 0,-1 0 0,1 0 0,0 0 0,-1 0 0,1 0 0,0 0 0,0 0 0,0 0 0,0-1 0,1 1 0,-1 0 0,0-1 0,1 1 0,-1-1 0,1 0 0,0 1 0,-1-1 0,1 0 0,0 0 0,0 0 0,-1 0 0,1 0 0,0-1 0,0 1 0,0 0 0,0-1 0,0 1 0,0-1 0,0 0 0,1 0 0,-1 0 0,0 0 0,0 0 0,0 0 0,0-1 0,4 0 0,8-3 0,-1 0 0,1-1 0,-1-1 0,24-12 0,-24 11 0,97-60 0,9-4 0,-108 66-273,-1 0 0,1 1 0,1 1 0,18-4 0,-9 4-6553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2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1269 24575,'-2'-12'0,"0"0"0,0 0 0,-1 0 0,0 0 0,-1 1 0,-1-1 0,-8-16 0,-4-12 0,4 5 0,2-2 0,2 0 0,2 0 0,-6-69 0,11-156 0,4 147 0,-1 80 0,2-1 0,1 1 0,2 0 0,16-51 0,-5 38 0,32-61 0,-44 99 0,0 1 0,0 0 0,1 0 0,0 0 0,1 1 0,12-13 0,-15 18 0,-1 0 0,0 0 0,1 1 0,-1-1 0,1 1 0,0 0 0,0 0 0,0 0 0,0 1 0,0-1 0,0 1 0,1 0 0,-1 0 0,0 0 0,1 1 0,-1 0 0,0 0 0,1 0 0,4 1 0,4 2 0,0 0 0,-1 1 0,1 1 0,-1 0 0,-1 1 0,1 0 0,-1 1 0,0 0 0,0 1 0,-1 0 0,0 0 0,0 1 0,-1 1 0,11 13 0,1 5 0,-1 1 0,-1 0 0,-1 2 0,16 38 0,-15-15 0,-1 0 0,-3 1 0,14 105 0,-27-145 0,4 35-144,-3 1-1,-3 56 0,0-72-786,0-13-5895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2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4 24575,'-58'-2'0,"34"1"0,0 0 0,0 2 0,0 0 0,-25 6 0,26-1 0,-36 17 0,6-3 0,-24 0-1365,55-17-5461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3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4 959 24575,'-2'-83'0,"0"33"0,2 0 0,3 0 0,8-51 0,49-167 0,-45 221 0,1 2 0,23-46 0,-7 20 0,-29 62 0,1 1 0,0 0 0,0 1 0,1-1 0,0 1 0,0 0 0,1 0 0,0 0 0,13-11 0,-16 16 0,0 0 0,0 0 0,0 0 0,0 1 0,0 0 0,0-1 0,1 1 0,-1 0 0,0 0 0,1 1 0,-1-1 0,1 1 0,-1-1 0,1 1 0,-1 0 0,0 0 0,1 1 0,-1-1 0,1 1 0,-1 0 0,0 0 0,1 0 0,-1 0 0,0 0 0,0 1 0,0 0 0,0-1 0,4 4 0,-1 0 0,1 0 0,-1 1 0,0 0 0,-1 0 0,1 0 0,7 14 0,25 46 0,-35-60 0,1 2 0,0 0 0,-1 1 0,0 0 0,0-1 0,-1 1 0,0 0 0,-1 0 0,0 1 0,0-1 0,-1 0 0,0 0 0,0 0 0,-1 0 0,-1 1 0,1-1 0,-6 14 0,3-11 0,-1-1 0,0-1 0,0 1 0,-1-1 0,-1 0 0,1 0 0,-2 0 0,1-1 0,-1 0 0,-1-1 0,0 0 0,-12 9 0,-37 28 0,40-30 0,0-1 0,-1 0 0,-1-1 0,0-1 0,-1-1 0,-41 15 0,60-25 0,0-1 0,0 1 0,1-1 0,-1 1 0,0-1 0,0 1 0,0 0 0,0 0 0,1 0 0,-1 0 0,0 0 0,1 1 0,-1-1 0,1 0 0,-1 1 0,1-1 0,0 1 0,0-1 0,-1 1 0,1 0 0,0-1 0,0 1 0,1 0 0,-1 0 0,0 0 0,1 0 0,-1 0 0,1 0 0,-1 0 0,1 0 0,0 0 0,0 0 0,0 3 0,1-1 0,0-1 0,1 1 0,-1 0 0,1-1 0,-1 1 0,1-1 0,0 1 0,0-1 0,1 0 0,-1 0 0,1 0 0,0 0 0,-1 0 0,1-1 0,0 1 0,6 3 0,74 44 0,-46-29 0,-2 1 0,0 2 0,41 37 0,-13-3-7,58 60-1351,-110-106-5468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3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24575,'17'1'0,"1"1"0,-1 1 0,0 0 0,0 1 0,0 1 0,0 0 0,-1 1 0,0 1 0,0 1 0,-1 0 0,20 14 0,-24-12 0,-2-1 0,1 1 0,-1 1 0,-1-1 0,1 2 0,-2-1 0,0 1 0,0 0 0,-1 1 0,-1-1 0,6 20 0,-5-10 0,0-1 0,-2 1 0,-1 0 0,0 0 0,-2 0 0,-2 32 0,0-38 0,-2 0 0,0 1 0,-1-2 0,0 1 0,-11 22 0,-40 72 0,34-67 0,15-31 0,0 1 0,-1-1 0,-11 16 0,14-23 0,0-1 0,0 0 0,-1 0 0,1 0 0,-1 0 0,0-1 0,0 0 0,0 0 0,0 0 0,0 0 0,-9 2 0,3-2 0,1 0 0,-1 0 0,0-1 0,0-1 0,0 1 0,-16-2 0,23 0 0,0 0 0,0 0 0,0-1 0,0 0 0,0 0 0,0 0 0,0 0 0,0 0 0,0-1 0,1 0 0,-1 0 0,0 0 0,1 0 0,0 0 0,-1-1 0,1 1 0,0-1 0,0 0 0,1 0 0,-4-4 0,-1-5 0,1 0 0,0-1 0,1 1 0,1-1 0,0 0 0,0-1 0,1 1 0,1-1 0,-1-15 0,1-22 0,5-58 0,1 24 0,-4 68 0,2 0 0,0 0 0,1 1 0,1-1 0,10-28 0,39-76 0,-35 84 0,-17 34-136,1 0-1,-1 1 1,1-1-1,0 0 1,0 1-1,0-1 1,0 1-1,1-1 0,2-1 1,8-5-6690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3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24575,'1'97'0,"4"-1"0,33 176 0,19 8 0,-56-274 0,0 0 0,1 0 0,-1-1 0,1 1 0,1 0 0,-1-1 0,1 1 0,0-1 0,0 0 0,1 0 0,-1 0 0,1-1 0,8 8 0,-7-8 0,1 0 0,0-1 0,-1 0 0,1 0 0,1 0 0,-1-1 0,0 0 0,1 0 0,-1 0 0,1-1 0,11 1 0,28 2 0,70-2 0,-96-3 0,-1-1 0,1-1 0,0 0 0,-1-2 0,1 0 0,19-9 0,-28 8 0,-1 0 0,0 0 0,0-1 0,0-1 0,-1 1 0,0-2 0,11-12 0,-1-1 0,-2-1 0,15-25 0,-17 23 0,-1 0 0,-2-1 0,0 0 0,-2-1 0,-1-1 0,-1 1 0,-1-2 0,-2 1 0,-1 0 0,-1-1 0,-1-33 0,-2 18-455,-2 1 0,-15-76 0,12 96-6371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3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24575,'14'-217'0,"-1"7"0,-15 106 0,4-84 0,-2 185 0,0-1 0,1 0 0,-1 1 0,1-1 0,0 1 0,0-1 0,3-4 0,-4 7 0,0 1 0,1-1 0,-1 0 0,1 1 0,-1-1 0,1 1 0,-1-1 0,1 1 0,-1-1 0,1 1 0,0 0 0,-1-1 0,1 1 0,-1 0 0,1-1 0,0 1 0,-1 0 0,1 0 0,0 0 0,0-1 0,-1 1 0,1 0 0,0 0 0,0 0 0,-1 0 0,1 0 0,0 0 0,-1 1 0,1-1 0,0 0 0,0 0 0,-1 0 0,1 1 0,0-1 0,-1 0 0,1 1 0,-1-1 0,1 0 0,0 1 0,-1-1 0,1 2 0,15 10 0,-1 1 0,0 1 0,-1 0 0,-1 1 0,0 1 0,14 21 0,9 12 0,70 81 0,6-5 0,175 153 0,-249-244 0,-14-12 0,1-1 0,32 22 0,-50-39 0,-1 0 0,1 0 0,0-1 0,0 0 0,0 0 0,0 0 0,1-1 0,-1 0 0,1-1 0,-1 0 0,1 0 0,0 0 0,-1-1 0,14-1 0,-18 0 0,0 0 0,0 0 0,0 0 0,0-1 0,0 1 0,-1-1 0,1 0 0,0 0 0,-1 0 0,1 0 0,-1 0 0,0 0 0,1-1 0,-1 1 0,0-1 0,-1 0 0,1 1 0,0-1 0,-1 0 0,1 0 0,-1 0 0,0 0 0,0 0 0,0 0 0,-1-1 0,1 1 0,0-4 0,1-11 0,-1 0 0,0 0 0,-3-28 0,-2-3 0,-3 0 0,-18-65 0,-37-93 0,49 169 0,-24-61-1365,31 78-5461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3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1 701 24575,'0'79'0,"-1"47"0,18 140 0,-15-236 0,-2-16 0,1 0 0,5 24 0,-5-36 0,-1 0 0,1 0 0,-1 1 0,1-1 0,0 0 0,0 0 0,0 0 0,0 0 0,1 0 0,-1 0 0,0 0 0,1 0 0,-1 0 0,1-1 0,0 1 0,0 0 0,-1-1 0,1 0 0,0 1 0,0-1 0,0 0 0,3 1 0,2 0 0,1-1 0,-1-1 0,1 1 0,-1-1 0,1 0 0,-1-1 0,1 1 0,-1-2 0,1 1 0,-1-1 0,10-3 0,11-6 0,39-19 0,-30 10 0,0-2 0,-2-1 0,0-2 0,-1-1 0,-2-2 0,-1-1 0,30-37 0,-4-4 0,-3-3 0,56-101 0,-58 86 0,-3-2 0,49-127 0,-96 211 0,-1-1 0,0 1 0,0 0 0,-1 0 0,1-1 0,-2 1 0,1 0 0,-1-1 0,0 1 0,0 0 0,0 0 0,-1 0 0,0 0 0,0 0 0,-1 0 0,1 0 0,-1 1 0,-1-1 0,1 1 0,-1 0 0,-6-7 0,-4-5 0,-1 2 0,0 0 0,-1 1 0,0 1 0,-23-15 0,23 18 0,0 0 0,0 1 0,-2 1 0,1 1 0,-1 0 0,-19-4 0,24 8 0,0 1 0,0 0 0,0 1 0,0 1 0,0 0 0,0 1 0,0 0 0,0 1 0,-22 6 0,-3 3 0,1 2 0,1 1 0,0 2 0,1 1 0,-34 23 0,39-21 0,15-10 0,-1 0 0,1 2 0,0-1 0,1 2 0,0 0 0,1 1 0,-19 23 0,22-18 0,1-1 0,-11 33 0,9-22 0,-3 19-1365,10-25-5461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3:0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316 380 24575,'16'14'0,"1"0"0,0-2 0,21 13 0,-16-12 0,27 23 0,83 96 0,-57-54 0,182 196 0,-241-257 0,1 0 0,24 17 0,-22-18 0,33 34 0,18 25 0,33 41 0,-97-110 0,-1 0 0,0 1 0,-1 0 0,0 0 0,0 0 0,3 10 0,-6-15 0,0 1 0,-1 0 0,0 0 0,1-1 0,-1 1 0,0 0 0,0 0 0,0-1 0,-1 1 0,1 0 0,-1-1 0,0 1 0,1 0 0,-1-1 0,0 1 0,0-1 0,-1 1 0,1-1 0,-1 0 0,1 1 0,-1-1 0,-2 2 0,-16 17 0,-1-1 0,-1-1 0,0-1 0,-49 28 0,-1 2 0,-665 515 0,666-506 0,2 3 0,-81 91 0,147-148 0,1-1 0,1 0 0,-1 0 0,0 0 0,0 1 0,1-1 0,-1 0 0,1 1 0,0-1 0,0 1 0,0-1 0,-1 6 0,3-8 0,1 1 0,0-1 0,0 1 0,0-1 0,-1 0 0,1 1 0,0-1 0,0 0 0,0 0 0,0 0 0,-1-1 0,1 1 0,3-1 0,-2 0 0,343-7 0,-225 9 0,-99 0 0,-1 1 0,33 8 0,-36-6 0,0-1 0,1 0 0,36-1 0,-52-2 0,1-1 0,-1 1 0,0-1 0,1 0 0,-1-1 0,0 1 0,0 0 0,0-1 0,0 0 0,0 0 0,0 0 0,-1 0 0,1 0 0,-1 0 0,1-1 0,-1 1 0,0-1 0,0 1 0,0-1 0,0 0 0,2-5 0,4-7 0,-1-1 0,-1 0 0,5-19 0,-1 3 0,2 3 0,1 1 0,1 0 0,1 2 0,2-1 0,36-43 0,118-107 0,-77 84 0,321-284 0,-369 339 0,-5 7 0,1 1 0,2 3 0,1 1 0,0 2 0,59-20 0,-96 41 0,0-1 0,-1 1 0,1-2 0,-1 1 0,0-1 0,0 0 0,0 0 0,-1-1 0,7-6 0,-13 11 0,1 0 0,-1 0 0,1 1 0,-1-1 0,1 0 0,-1 0 0,0 0 0,1 1 0,-1-1 0,0 0 0,0 0 0,0 0 0,1 0 0,-1 0 0,0 0 0,0 0 0,0 0 0,-1 0 0,1 1 0,0-1 0,0 0 0,0 0 0,-1 0 0,1 0 0,-1-1 0,0 0 0,-1-1 0,0 1 0,1 0 0,-1 0 0,0 0 0,0 0 0,0 0 0,-4-2 0,-4-3 0,-1 1 0,-20-9 0,30 14 0,-179-66 0,-44-28 0,204 87 0,0 0 0,-1 1 0,-38-7 0,43 11 0,0 0 0,0-1 0,1-1 0,-1 0 0,1-1 0,1-1 0,-1 0 0,-19-14 0,-34-33 0,3-4 0,-67-75 0,55 54 0,-118-95 0,72 70 0,68 63 0,39 29 0,-32-26 0,-26-23 0,49 42 0,-31-30 0,30 23-1365,14 16-5461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4:4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17:44.4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3495 1 24575,'-317'53'30,"104"-14"-550,-505 44-2189,-6-35 3741,649-43-603,-93 17-1,132-14-166,0 2 0,1 0 0,0 3 0,-54 27 0,-20 22-262,-109 80 0,-89 96 0,277-211 0,1 0 0,1 3 0,-44 60 0,66-81 0,1 1 0,0 1 0,0-1 0,1 1 0,0 0 0,-3 15 0,5-17 0,0 0 0,0 0 0,-2 0 0,1 0 0,-1-1 0,0 1 0,0-1 0,-1 0 0,-1 0 0,-10 13 0,2-10 19,1-1-1,-1 0 0,-1-1 0,-22 11 1,-14 8-1476,28-13-5369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17:46.1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410 164 24575,'1'14'0,"1"0"0,1-1 0,0 1 0,1 0 0,1-1 0,-1 0 0,2 0 0,0 0 0,13 19 0,19 44 0,-35-67 0,0-1 0,-1 0 0,0 1 0,0-1 0,-1 1 0,0 0 0,-1 14 0,0-22 0,0 0 0,0 1 0,0-1 0,0 0 0,0 0 0,0 1 0,0-1 0,-1 0 0,1 0 0,0 0 0,-1 1 0,1-1 0,-1 0 0,0 0 0,1 0 0,-1 0 0,0 0 0,1 0 0,-1 0 0,0 0 0,0 0 0,0-1 0,0 1 0,-1 1 0,0-2 0,0 1 0,1-1 0,-1 0 0,1 0 0,-1 0 0,0 0 0,1 0 0,-1 0 0,0 0 0,1 0 0,-1-1 0,1 1 0,-1-1 0,0 1 0,-2-2 0,-5-3 0,-1-1 0,1 0 0,0 0 0,-11-11 0,-21-24 0,31 30 0,-1 0 0,0 0 0,-1 1 0,-19-12 0,-7-2 0,27 16 0,0 0 0,0 1 0,-1 0 0,0 1 0,-1 1 0,1 0 0,-1 0 0,0 1 0,-1 1 0,1 0 0,-15-1 0,19 4 0,1-1 0,0 0 0,0-1 0,0 1 0,0-2 0,0 1 0,-10-6 0,16 8 0,1-1 0,-1 0 0,1 1 0,0-1 0,-1 0 0,1 0 0,0 0 0,0 0 0,0 0 0,-1 0 0,1-1 0,0 1 0,1 0 0,-1 0 0,0-1 0,0 1 0,0-1 0,1 1 0,-1-1 0,1 1 0,-1-1 0,1 1 0,0-1 0,-1 1 0,1-1 0,0 1 0,0-1 0,0 0 0,0 1 0,0-1 0,1 1 0,-1-1 0,0 1 0,1-1 0,-1 1 0,1-1 0,0 1 0,-1-1 0,1 1 0,0 0 0,0-1 0,0 1 0,0 0 0,0 0 0,2-3 0,4-3 0,-1 0 0,2 0 0,-1 1 0,0 0 0,1 0 0,0 0 0,1 1 0,10-5 0,80-29 0,-43 18 0,-17 4-94,-17 6-224,1 2 1,0 0-1,47-10 0,-61 19-6508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17:48.5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1 957 24575,'1'-33'0,"12"-65"0,-6 53 0,30-151 0,9-62 0,-42 206 0,-2 18 0,10-50 0,-10 75 0,1-1 0,0 1 0,0-1 0,1 1 0,0 0 0,0 1 0,1-1 0,0 1 0,11-14 0,-15 21 0,0-1 0,1 1 0,-1-1 0,0 1 0,0 0 0,1 0 0,-1-1 0,1 1 0,-1 0 0,1 0 0,-1 0 0,1 1 0,0-1 0,-1 0 0,1 1 0,0-1 0,0 1 0,0-1 0,-1 1 0,1 0 0,0 0 0,3 0 0,-3 0 0,0 1 0,-1 0 0,1 0 0,0 0 0,0 0 0,-1 0 0,1 1 0,-1-1 0,1 0 0,-1 1 0,0-1 0,1 1 0,-1-1 0,0 1 0,0 0 0,0-1 0,1 3 0,2 7 0,0-1 0,0 1 0,-1-1 0,0 1 0,-1 0 0,1 13 0,0 72 0,-4-60 0,9 60 0,-2-50 0,-4-24 0,2-1 0,6 26 0,-7-40 0,-1 1 0,2-1 0,-1 0 0,1 0 0,0 0 0,0 0 0,1 0 0,0-1 0,9 10 0,32 25 0,-31-30 0,-1 2 0,-1-1 0,0 2 0,0 0 0,11 17 0,-24-30 0,0-1 0,0 1 0,0-1 0,1 1 0,-1-1 0,0 1 0,0-1 0,0 0 0,1 1 0,-1-1 0,0 1 0,0-1 0,1 0 0,-1 1 0,0-1 0,1 0 0,-1 1 0,1-1 0,-1 0 0,0 0 0,1 1 0,-1-1 0,1 0 0,-1 0 0,1 0 0,-1 1 0,1-1 0,-1 0 0,1 0 0,-1 0 0,0 0 0,1 0 0,0 0 0,4-17 0,-6-42 0,1 46 0,-2-54 0,2-131 0,6 160 36,1 0 1,19-58-1,-15 62-405,-2 1 1,-2-1-1,6-53 1,-12 65-6458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17:49.6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24575,'0'4'0,"0"7"0,0 4 0,0 5 0,0 4 0,0 1 0,0 2 0,0 0 0,0 0 0,0-4-8191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17:50.5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17:52.0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289 1 24575,'-13'0'0,"1"0"0,-1 1 0,0 1 0,1 0 0,0 0 0,-1 2 0,-20 7 0,24-6 0,0 0 0,1 0 0,-1 0 0,1 1 0,1 0 0,-1 1 0,1 0 0,0 0 0,1 0 0,-9 12 0,2-1 0,6-10 0,1 1 0,0-1 0,0 1 0,0 0 0,1 1 0,1 0 0,0-1 0,0 1 0,0 0 0,2 1 0,-1-1 0,-1 18 0,3-9 0,2 1 0,0-1 0,1 0 0,1 0 0,1 0 0,0 0 0,2 0 0,12 29 0,-13-36 0,1-1 0,0 0 0,0 0 0,1-1 0,0 0 0,1 0 0,0-1 0,1 0 0,0 0 0,0-1 0,1 0 0,0-1 0,0 0 0,17 9 0,-19-13 0,0 0 0,1 0 0,-1-1 0,0 0 0,1 0 0,-1-1 0,1 0 0,-1-1 0,1 0 0,-1 0 0,1-1 0,-1 0 0,1 0 0,-1-1 0,1 0 0,-1-1 0,0 0 0,0 0 0,0 0 0,-1-1 0,1-1 0,-1 1 0,0-1 0,0 0 0,8-9 0,0-1-1365,-2 1-5461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17:54.3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6 288 24575,'61'-4'0,"0"-2"0,98-23 0,-26 4 0,-91 19 0,-20 4 0,1-1 0,0-1 0,-1-2 0,32-10 0,-50 14 0,1 0 0,-1 0 0,0 0 0,1-1 0,-1 1 0,0-1 0,-1 0 0,1 0 0,0 0 0,-1-1 0,0 1 0,0-1 0,0 0 0,0 0 0,-1 0 0,1 0 0,-1 0 0,0-1 0,0 1 0,0-1 0,-1 1 0,0-1 0,0 0 0,0 0 0,0 1 0,-1-9 0,0 10 0,0 1 0,0-1 0,0 1 0,-1-1 0,1 1 0,-1-1 0,0 1 0,0-1 0,0 1 0,0-1 0,0 1 0,0 0 0,-1 0 0,1 0 0,-1 0 0,1 0 0,-1 0 0,-2-3 0,-1 2 0,1 0 0,0 0 0,-1 1 0,1-1 0,-1 1 0,0 0 0,0 0 0,-8-1 0,-6-1 0,0 1 0,-1 1 0,-33 1 0,-24 0 0,-107 5 0,176-2 0,0-1 0,1 1 0,-1 0 0,0 1 0,1 0 0,0 0 0,0 1 0,0 0 0,0 0 0,1 0 0,-1 1 0,-10 10 0,-5 7 0,-37 48 0,55-65 0,-2 4 0,0 1 0,0 0 0,1 0 0,0 0 0,1 0 0,0 1 0,1 0 0,0 0 0,1 0 0,0 0 0,1 0 0,0 0 0,0 0 0,1 1 0,3 21 0,1-10 0,0 0 0,2-1 0,1 1 0,0-1 0,2 0 0,18 36 0,-16-42 0,0 1 0,0-1 0,24 23 0,-29-33 0,1 0 0,0-1 0,1 0 0,-1 0 0,1-1 0,0 0 0,0 0 0,0 0 0,0-1 0,1-1 0,0 0 0,-1 0 0,1 0 0,0-1 0,0 0 0,0-1 0,0 0 0,-1 0 0,14-3 0,14-3 0,-1-2 0,1-1 0,46-19 0,-50 16 0,48-9 100,-52 14-832,34-12-1,-45 12-6093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0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18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24575,'2'17'0,"0"-1"0,1 1 0,1-1 0,1 0 0,0 0 0,1 0 0,10 18 0,9 26 0,49 113 0,-54-133-1365,-11-21-5461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1:5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24575,'33'2'0,"64"12"0,-20-2 0,-3-2 0,-37-4 0,60 3 0,23-11 0,97 4 0,-206 0 0,1 0 0,-1 1 0,0 0 0,0 1 0,15 8 0,23 7 0,-16-10 0,1-1 0,0-2 0,1-1 0,0-2 0,53-2 0,197-2-1365,-263 1-5461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19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74 340 24575,'0'-5'0,"0"-9"0,0-8 0,0-4 0,0-2 0,0-1 0,-4 5 0,-2 1 0,1-3 0,-4 2 0,0 1 0,1 0 0,-2 4 0,1 1 0,1-1 0,2 2-8191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21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1 880 24575,'0'-677'0,"1"662"0,0 1 0,1 0 0,1 0 0,0 0 0,1 1 0,0-1 0,1 1 0,1 0 0,0 0 0,10-14 0,-15 24 0,1 0 0,-1 1 0,1-1 0,0 1 0,0-1 0,0 1 0,0 0 0,1 0 0,-1 0 0,0 0 0,1 0 0,0 1 0,-1-1 0,1 1 0,0-1 0,0 1 0,0 0 0,0 0 0,0 0 0,4 0 0,-3 1 0,1 0 0,-1 1 0,0-1 0,1 1 0,-1 0 0,0 0 0,0 1 0,0-1 0,0 1 0,0 0 0,0 0 0,7 5 0,1 2 0,1 1 0,-2 1 0,1 0 0,-2 1 0,1 0 0,15 25 0,-5-1 0,-1 1 0,-2 1 0,-2 1 0,-1 1 0,-2 0 0,8 47 0,-9-20 0,-3 0 0,-3 1 0,-3 71 0,1-92-1365,1-31-5461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22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1 24575,'-4'0'0,"-6"0"0,-6 0 0,-4 0 0,-4 0 0,-1 0 0,-2 0 0,0 0 0,4 0-8191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23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24575,'0'571'0,"0"-568"0,-1 0 0,1 0 0,0 0 0,0 0 0,1 0 0,-1 0 0,1 0 0,-1 0 0,1-1 0,0 1 0,0 0 0,0 0 0,0-1 0,0 1 0,1 0 0,-1-1 0,1 1 0,0-1 0,0 0 0,0 0 0,0 1 0,0-1 0,0-1 0,1 1 0,-1 0 0,0 0 0,1-1 0,0 0 0,-1 1 0,1-1 0,0 0 0,0 0 0,-1 0 0,1-1 0,0 1 0,0-1 0,6 1 0,8 0 0,1-1 0,0 0 0,0-1 0,0-1 0,0-1 0,19-5 0,-12 2 0,51-4 0,53 11-1365,-107-1-5461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25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0 24575,'0'60'0,"-3"1"0,-2-2 0,-18 79 0,14-80 0,2 0 0,2 0 0,5 84 0,0-99 0,0-39 0,0 0 0,0 1 0,0-1 0,1 0 0,0 1 0,0-1 0,0 0 0,0 0 0,1 0 0,2 5 0,-3-7 0,1 0 0,-1 0 0,1 0 0,0 0 0,0 0 0,0-1 0,0 1 0,0-1 0,0 1 0,0-1 0,1 0 0,-1 0 0,0 0 0,1 0 0,-1 0 0,1 0 0,-1-1 0,1 1 0,2-1 0,35 4 0,1-3 0,59-4 0,-13-1 0,82 4-1365,-145 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2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1088 24575,'0'-768'0,"0"752"0,1 0 0,1 0 0,0 0 0,1 1 0,0-1 0,2 1 0,0-1 0,0 2 0,2-1 0,0 0 0,12-18 0,-13 24 0,1 0 0,0 0 0,1 0 0,0 1 0,0 0 0,1 1 0,0 0 0,0 0 0,1 1 0,-1 0 0,2 0 0,-1 1 0,0 1 0,1 0 0,0 0 0,17-3 0,-22 7 0,-1-1 0,0 1 0,1 0 0,-1 0 0,0 0 0,1 1 0,-1 0 0,0 0 0,1 0 0,-1 1 0,0-1 0,0 1 0,0 0 0,0 1 0,0 0 0,-1-1 0,1 1 0,-1 1 0,0-1 0,0 1 0,0-1 0,0 1 0,-1 0 0,1 1 0,-1-1 0,4 8 0,7 12 0,-1 0 0,-2 1 0,0 1 0,7 27 0,-7-19 0,2 3 0,-1 1 0,-3 0 0,-1 0 0,-2 1 0,-1 0 0,-2 0 0,-2 42 0,-4 210 0,3-198 0,2-71 0,0 1 0,1-1 0,2 0 0,13 40 0,2-19 0,-16-36 0,0 1 0,0-1 0,-1 1 0,0-1 0,0 1 0,2 14 0,-2 25-1365,-3-25-5461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29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403 26 24575,'-5'0'0,"-5"0"0,-6 0 0,-5 0 0,-2 0 0,-3 0 0,0 0 0,-1 0 0,-1 0 0,2 0 0,-1 0 0,1 0 0,0 0 0,-1 0 0,1 0 0,1-4 0,3-7 0,7 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30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1170 24575,'-32'-63'0,"4"-1"0,2-2 0,3-1 0,-22-107 0,21 85 0,16 67 0,2 0 0,0 0 0,1-1 0,-1-30 0,4 0 0,2 0 0,3 0 0,3 0 0,1 0 0,23-82 0,-28 129 0,0 1 0,-1-1 0,2 1 0,-1-1 0,1 1 0,-1 0 0,1 0 0,1 0 0,-1 1 0,1-1 0,0 1 0,0 0 0,0 0 0,0 0 0,1 0 0,0 1 0,0-1 0,0 1 0,0 1 0,0-1 0,0 1 0,1 0 0,-1 0 0,1 0 0,0 1 0,-1 0 0,1 0 0,0 0 0,0 1 0,0 0 0,-1 0 0,1 0 0,0 1 0,0 0 0,7 2 0,2 1 0,-1 1 0,0 1 0,0 0 0,-1 1 0,16 10 0,62 48 0,-75-53 0,-8-5 0,0 1 0,0 0 0,-1 0 0,0 1 0,0-1 0,-1 2 0,0-1 0,-1 1 0,0 0 0,-1 0 0,0 0 0,5 19 0,-5-15 0,-1 0 0,-1 0 0,0 0 0,-1 1 0,-1-1 0,0 0 0,-1 0 0,0 1 0,-5 18 0,0-12 0,-1 1 0,-1-1 0,-1 0 0,-1-1 0,-1 0 0,-1-1 0,-1 0 0,-28 32 0,-6-1 0,-86 68 0,68-62 0,63-55 0,-1 1 0,1 0 0,0-1 0,1 1 0,-1 0 0,0 0 0,0 0 0,1 0 0,-1 0 0,1 0 0,0 1 0,0-1 0,0 0 0,0 1 0,0-1 0,0 1 0,1-1 0,-1 1 0,0 3 0,2-3 0,0 0 0,0 0 0,0 0 0,0 0 0,1-1 0,-1 1 0,1 0 0,0-1 0,0 1 0,0-1 0,0 0 0,0 1 0,0-1 0,1 0 0,3 3 0,18 12 0,1 0 0,0-2 0,1-1 0,35 14 0,-32-15 0,0 1 0,-1 1 0,38 27 0,-46-27-455,1 0 0,44 22 0,-41-25-6371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32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0 24575,'4'1'0,"0"-1"0,0 1 0,0 0 0,0 0 0,0 0 0,0 1 0,0-1 0,0 1 0,-1 0 0,1 0 0,-1 1 0,1-1 0,-1 1 0,0-1 0,0 1 0,0 0 0,5 6 0,3 6 0,0 0 0,14 28 0,-21-37 0,8 20 0,0 1 0,-2 0 0,8 34 0,-7-23 0,-4-12 0,-1 0 0,-1 0 0,-1 1 0,-2 0 0,0 0 0,-2-1 0,-4 33 0,-2-18 0,-1 0 0,-2 0 0,-28 74 0,-95 199 0,130-310 0,0-1 0,0 1 0,-1 0 0,1-1 0,-1 0 0,0 0 0,0 0 0,0 0 0,0 0 0,0 0 0,-1-1 0,1 1 0,-1-1 0,0 0 0,1 0 0,-1-1 0,0 1 0,0-1 0,0 0 0,-1 0 0,1 0 0,0 0 0,0-1 0,0 1 0,-1-1 0,1 0 0,0-1 0,0 1 0,0-1 0,-7-1 0,3 0 0,1 0 0,-1-1 0,1 0 0,0 0 0,0 0 0,0-1 0,0 0 0,0 0 0,1-1 0,0 0 0,0 0 0,0 0 0,1-1 0,0 0 0,-9-11 0,-2-15 0,1-1 0,2 0 0,1-1 0,1-1 0,-11-68 0,15 44 0,3 0 0,5-77 0,1 55 0,-2 69 0,1-1 0,1 1 0,0 0 0,0 0 0,1 0 0,1 0 0,0 0 0,1 0 0,0 1 0,1 0 0,0 0 0,0 1 0,11-13 0,1 2 0,1 0 0,1 2 0,0 0 0,43-28 0,-55 40 0,1 0 0,0 1 0,0 1 0,0-1 0,1 1 0,0 1 0,0 0 0,0 0 0,1 1 0,-1 0 0,1 1 0,0 0 0,0 1 0,12 0 0,-17 1-81,12 0-240,1 0 0,0 1 0,21 5 0,-17 0-6505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34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 24575,'-2'36'0,"-1"-1"0,-2 0 0,-11 40 0,6-34 0,-6 73 0,13-55 0,7 92 0,-1-122 0,2-1 0,0 0 0,2 0 0,1 0 0,15 33 0,-19-53 0,1-1 0,0 1 0,0-1 0,1 0 0,0 0 0,0-1 0,0 0 0,1 0 0,0 0 0,0-1 0,1 0 0,8 4 0,-2-1 0,1-1 0,0-1 0,0 0 0,0-1 0,30 6 0,-33-9 0,0 0 0,0-1 0,0-1 0,0 0 0,0 0 0,1-2 0,-2 1 0,1-1 0,18-6 0,-24 5 0,0 1 0,0-1 0,0 0 0,-1 0 0,1-1 0,-1 0 0,0 0 0,0 0 0,0 0 0,0-1 0,-1 0 0,0 0 0,0 0 0,0 0 0,-1-1 0,0 1 0,0-1 0,0 0 0,3-9 0,26-66 0,-23 63 0,-1 0 0,-1-1 0,-1 0 0,0 0 0,-2 0 0,5-39 0,-9 50 0,1-23 0,1 0 0,9-44 0,-7 55-682,1-38-1,-3 32-6143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1:5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1527 258 24575,'1'0'0,"1"-1"0,0 1 0,0-1 0,-1 1 0,1-1 0,0 0 0,-1 0 0,1 1 0,-1-1 0,1 0 0,-1-1 0,1 1 0,-1 0 0,0 0 0,0-1 0,1 1 0,-1 0 0,0-1 0,1-1 0,19-35 0,-16 27 0,32-45 0,-28 46 0,-2 0 0,0-1 0,0 0 0,-1 0 0,0-1 0,5-15 0,-10 25 0,-1 1 0,0 0 0,1 0 0,-1 0 0,0 0 0,0-1 0,0 1 0,0 0 0,0 0 0,0 0 0,0-1 0,0 1 0,0 0 0,-1 0 0,1 0 0,0 0 0,-1 0 0,1-1 0,-1 1 0,1 0 0,-1 0 0,0 0 0,1 0 0,-2-1 0,0 1 0,0 0 0,0 0 0,1 0 0,-1 0 0,0 0 0,0 0 0,0 1 0,0-1 0,0 1 0,0-1 0,0 1 0,0 0 0,-3 0 0,-3 0 0,0 1 0,-1 0 0,1 0 0,0 1 0,-16 5 0,-5 5 0,18-7 0,-1-1 0,1 0 0,-1 0 0,0-1 0,1 0 0,-16 1 0,-81 8 0,62-5 0,-59 0 0,-570-8 0,646 2 0,-55 11 0,-10 0 0,56-8 44,-1 2 0,-37 11 0,33-7-793,-45 5 1,65-13-6078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36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1303 24575,'-13'-193'0,"-1"7"0,13 97 0,4-144 0,9 170 0,-8 47 0,0 0 0,1-20 0,-5 27 0,0 6 0,0 0 0,0 0 0,0-1 0,0 1 0,1 0 0,-1 0 0,1-1 0,0 1 0,0 0 0,0 0 0,1 0 0,2-5 0,-3 8 0,-1 0 0,1 0 0,-1 0 0,1 0 0,-1 0 0,1 0 0,-1 0 0,0 0 0,1 0 0,-1 0 0,1 1 0,-1-1 0,1 0 0,-1 0 0,0 1 0,1-1 0,-1 0 0,0 0 0,1 1 0,-1-1 0,0 0 0,1 1 0,-1-1 0,0 1 0,0-1 0,1 0 0,-1 1 0,0-1 0,0 1 0,0-1 0,1 0 0,-1 1 0,0-1 0,0 2 0,11 21 0,-10-18 0,31 76 0,29 121 0,-54-176 0,5 9 0,1-1 0,2 0 0,1 0 0,33 48 0,-47-79 0,0 0 0,0 0 0,1 0 0,-1 0 0,1 0 0,-1-1 0,1 1 0,0-1 0,4 3 0,-6-4 0,0-1 0,0 0 0,0 0 0,0 1 0,0-1 0,0 0 0,0 0 0,0 0 0,0 0 0,0 0 0,0 0 0,0 0 0,0-1 0,0 1 0,0 0 0,0 0 0,0-1 0,0 1 0,0-1 0,-1 1 0,1-1 0,0 1 0,0-1 0,0 1 0,-1-1 0,1 0 0,0 1 0,0-1 0,-1 0 0,1 0 0,-1 1 0,1-1 0,-1 0 0,1 0 0,-1 0 0,1 0 0,-1 0 0,0 0 0,0 0 0,1 0 0,-1-1 0,4-8 0,-1 0 0,-1-1 0,1 1 0,-2-1 0,1 1 0,-1-14 0,-3-69 0,-1 38 0,2-336 0,1 375 0,1 0 0,0 0 0,1 0 0,1 0 0,1 1 0,0-1 0,10-23 0,66-80 0,-31 36-1365,-38 67-5461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38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 24575,'0'1350'0,"-1"-1347"0,1 1 0,1 0 0,-1 0 0,0 0 0,1 0 0,0 0 0,0-1 0,0 1 0,0 0 0,1-1 0,-1 1 0,1-1 0,0 1 0,3 3 0,-3-5 0,0 0 0,0 0 0,1-1 0,-1 1 0,0 0 0,1-1 0,0 0 0,-1 1 0,1-1 0,0 0 0,0 0 0,0-1 0,-1 1 0,1-1 0,0 1 0,0-1 0,0 0 0,0 0 0,4 0 0,-1-1 0,0 0 0,0 0 0,0-1 0,0 0 0,0 0 0,0 0 0,0-1 0,-1 1 0,1-1 0,-1-1 0,5-3 0,10-8 0,25-26 0,-28 25 0,108-93 0,-98 86 0,-2-2 0,0 0 0,24-35 0,57-92 0,-85 121 0,-15 21 0,0 0 0,-1-1 0,0 0 0,0 0 0,-1 0 0,-1-1 0,0 1 0,0-1 0,-2 0 0,1 0 0,-1 1 0,-1-1 0,0 0 0,0 0 0,-2 0 0,1 0 0,-1 0 0,-1 1 0,0-1 0,-1 1 0,0 0 0,-1 0 0,0 0 0,-1 0 0,-9-13 0,-11-8 0,-1 0 0,-1 2 0,-2 2 0,-1 0 0,-1 2 0,-45-28 0,-38-7 0,92 51 0,0 2 0,0 0 0,-1 2 0,0 0 0,-42-3 0,-26-6 0,71 11-1365,2 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42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1034 24575,'-3'-30'0,"0"0"0,-2 1 0,-1 0 0,-12-38 0,-9-39 0,-13-62 0,-6-30 0,41 167 0,1 0 0,2 0 0,1-1 0,4-42 0,-1 63 0,0 0 0,1 0 0,1 0 0,-1 1 0,2-1 0,0 1 0,0 0 0,1 0 0,0 0 0,0 1 0,16-17 0,-18 22 0,0 1 0,0-1 0,0 1 0,0 0 0,0 0 0,1 0 0,-1 1 0,1-1 0,0 1 0,0 0 0,0 0 0,6 0 0,-8 1 0,1 1 0,0 0 0,-1 0 0,1 0 0,0 0 0,-1 1 0,1 0 0,0-1 0,-1 1 0,1 1 0,-1-1 0,0 0 0,1 1 0,-1 0 0,0-1 0,0 2 0,0-1 0,0 0 0,3 3 0,6 6 0,0 1 0,-1 1 0,0 0 0,-1 1 0,0-1 0,-1 2 0,12 24 0,-6-3 0,-1 2 0,9 42 0,-11-34 0,-2 1 0,-3 0 0,-1 1 0,-1 77 0,-5-98 0,-2 26 0,3 0 0,14 98 0,-1-79-1365,-7-55-5461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43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0 24575,'-4'0'0,"-11"0"0,-7 0 0,-4 0 0,-2 0 0,4 5 0,1 0 0,0 1 0,0-2 0,-1 0 0,4-2-8191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45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79 957 24575,'1'-103'0,"-4"-168"0,-1 201 0,-25-128 0,13 133 0,9 43 0,1-1 0,1 1 0,1-1 0,1 0 0,2 0 0,1-39 0,-1 61 0,1 1 0,0-1 0,0 1 0,0-1 0,0 1 0,0-1 0,0 1 0,0-1 0,0 1 0,0 0 0,0-1 0,0 1 0,0-1 0,0 1 0,0-1 0,0 1 0,1-1 0,-1 1 0,0 0 0,0-1 0,1 1 0,-1-1 0,0 1 0,0 0 0,1-1 0,-1 1 0,0 0 0,1-1 0,-1 1 0,0 0 0,1 0 0,-1-1 0,1 1 0,-1 0 0,0 0 0,1 0 0,-1-1 0,1 1 0,-1 0 0,1 0 0,-1 0 0,1 0 0,-1 0 0,1 0 0,-1 0 0,0 0 0,1 0 0,-1 0 0,1 0 0,-1 0 0,1 1 0,-1-1 0,1 0 0,-1 0 0,0 0 0,1 0 0,-1 1 0,1-1 0,-1 0 0,0 1 0,1-1 0,-1 0 0,0 1 0,1-1 0,-1 0 0,0 1 0,0-1 0,1 0 0,-1 1 0,21 29 0,-6 5 0,-2 1 0,11 46 0,1 3 0,37 56 0,11 94 0,-61-195 0,-6-22 0,2-1 0,0 0 0,16 25 0,6 14 0,-26-50 0,-1 1 0,2-1 0,-1 0 0,1 0 0,0 0 0,0-1 0,1 0 0,-1 0 0,10 6 0,-14-10 0,1 0 0,-1 0 0,0 0 0,1 0 0,-1 0 0,1 0 0,-1-1 0,1 1 0,-1 0 0,1-1 0,-1 0 0,1 1 0,-1-1 0,1 0 0,0 0 0,-1 0 0,1 0 0,0 0 0,-1 0 0,1 0 0,0-1 0,-1 1 0,1 0 0,-1-1 0,1 1 0,-1-1 0,1 0 0,-1 0 0,1 1 0,-1-1 0,0 0 0,1 0 0,-1 0 0,0 0 0,0-1 0,0 1 0,0 0 0,0 0 0,0-1 0,0 1 0,0-1 0,-1 1 0,1-1 0,0 1 0,-1-1 0,1 1 0,-1-1 0,1-2 0,2-6 0,-1-1 0,0 0 0,0 0 0,-1 0 0,0 0 0,-2-16 0,-11-70 0,3 33 0,-1-400-17,12 286-1331,-2 156-5478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47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445 1 24575,'-13'-1'0,"0"1"0,0 1 0,0 0 0,1 1 0,-1 1 0,0-1 0,1 2 0,-1 0 0,1 1 0,0 0 0,0 0 0,1 1 0,0 1 0,-14 10 0,-68 52 0,81-61 0,1 1 0,0 1 0,1 0 0,0 0 0,1 1 0,0 0 0,1 0 0,0 1 0,1 0 0,0 1 0,1-1 0,0 1 0,1 1 0,-6 19 0,4 2 0,1 0 0,1 1 0,2-1 0,2 56 0,1-43 0,-1-31 0,1 0 0,0 0 0,1 0 0,1 0 0,0-1 0,1 1 0,7 20 0,0-13 0,1 0 0,2-1 0,26 39 0,-29-49 0,1 0 0,0-1 0,1-1 0,0 1 0,1-2 0,0 0 0,18 10 0,-21-14 0,0 0 0,1-1 0,-1 0 0,1 0 0,0-1 0,1-1 0,-1 0 0,0 0 0,1-1 0,0 0 0,-1-1 0,1-1 0,0 0 0,0-1 0,-1 0 0,1 0 0,-1-1 0,1-1 0,-1 0 0,0 0 0,0-1 0,0-1 0,0 0 0,-1 0 0,12-8 0,12-9 0,-1-1 0,57-53 0,-80 68 0,-1-2 0,-1 1 0,0-1 0,0 0 0,-1-1 0,0 0 0,0 0 0,-1-1 0,-1 1 0,0-1 0,-1 0 0,0-1 0,2-14 0,-5 24 0,-1 0 0,1 1 0,-1-1 0,0 0 0,0 0 0,0 0 0,0 0 0,-1 1 0,1-1 0,-1 0 0,1 0 0,-1 1 0,0-1 0,0 0 0,0 1 0,-1-1 0,1 1 0,-1 0 0,1-1 0,-1 1 0,0 0 0,-3-3 0,1 2 0,0 1 0,-1-1 0,1 1 0,-1 1 0,1-1 0,-1 0 0,0 1 0,0 0 0,0 0 0,0 1 0,0-1 0,-5 1 0,-144 2 125,53 1-1615,79-3-5336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4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24575,'-2'175'0,"5"193"0,12-237 0,-4-50 0,0-7 0,-5-39 0,3 61 0,-10-85 0,1 0 0,0-1 0,1 1 0,0 0 0,1 0 0,0-1 0,0 1 0,2-1 0,-1 0 0,1 0 0,0 0 0,1 0 0,0-1 0,1 0 0,11 14 0,-8-11 0,1 0 0,0-1 0,1 0 0,0-1 0,0 0 0,1-1 0,14 8 0,-14-10 0,0-1 0,1 0 0,-1 0 0,21 5 0,-26-10 0,0 1 0,0-1 0,0-1 0,0 1 0,0-1 0,0-1 0,0 1 0,1-1 0,-1 0 0,10-4 0,-8 3 0,-1 0 0,1-1 0,-1 0 0,0-1 0,0 0 0,-1 0 0,1-1 0,-1 0 0,0 0 0,0 0 0,0-1 0,-1 0 0,0-1 0,0 1 0,0-1 0,4-8 0,-2 1 0,0-2 0,-1 1 0,-1-1 0,0 0 0,5-25 0,11-31 0,-16 55 0,0-1 0,-2-1 0,0 1 0,-1-1 0,1-25 0,-5-98 0,-2 56 0,4 36 0,-3 0 0,-13-78 0,-12-32-1365,22 138-5461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51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548 0 24575,'-31'3'0,"1"1"0,0 1 0,0 1 0,-46 17 0,29-9 0,-203 66 0,247-79 0,-1 1 0,1-1 0,0 1 0,0 0 0,0 0 0,0 0 0,0 1 0,1-1 0,-1 0 0,1 1 0,-1 0 0,1 0 0,0 0 0,0 0 0,0 0 0,0 0 0,1 0 0,-1 0 0,1 1 0,0-1 0,0 1 0,0-1 0,0 1 0,1-1 0,-1 1 0,1 3 0,0-1 0,1 0 0,-1-1 0,1 1 0,0-1 0,0 1 0,1-1 0,-1 1 0,1-1 0,0 0 0,1 0 0,0 0 0,-1 0 0,1 0 0,1-1 0,-1 1 0,6 5 0,31 26 0,1-1 0,1-3 0,56 33 0,-71-50 0,-20-11 0,0 0 0,1 0 0,-2 0 0,1 1 0,0 0 0,-1 0 0,0 1 0,0 0 0,-1 0 0,6 7 0,15 28 0,-1 1 0,-3 1 0,21 55 0,-39-90 0,-2 0 0,1 0 0,-1 0 0,0 0 0,-1 0 0,0 0 0,0 1 0,-1-1 0,0 0 0,0 0 0,-1 1 0,0-1 0,-5 16 0,4-18 0,-1 0 0,0 0 0,0 0 0,-1-1 0,1 1 0,-1-1 0,0 1 0,-1-1 0,1-1 0,-1 1 0,0-1 0,-1 1 0,1-1 0,0-1 0,-1 1 0,0-1 0,-10 4 0,-136 66 0,131-63 9,-1-1 0,0-1 0,-26 6-1,-2 0-1408,28-7-5426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53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24575,'10'145'0,"0"-46"0,-4 281 0,-7-301 0,3-62 0,-1-1 0,2 0 0,1 1 0,0-1 0,8 22 0,-5-21 0,-2 1 0,0 0 0,-1 1 0,1 19 0,1 40-1365,-1-55-5461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55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365 0 24575,'-3'1'0,"0"0"0,1 0 0,-1 0 0,0 0 0,0 1 0,1-1 0,-1 1 0,1 0 0,0-1 0,-1 1 0,1 0 0,0 0 0,0 1 0,0-1 0,0 0 0,-2 4 0,-5 5 0,-8 6 0,0-1 0,-1 0 0,-35 23 0,41-32 0,1 0 0,-1-1 0,-1 0 0,1-1 0,-1 0 0,0-1 0,0 0 0,-16 2 0,26-6 4,0 0 0,0 0-1,0 0 1,0 0-1,0-1 1,0 1 0,0-1-1,0 0 1,0 0 0,1 0-1,-1 0 1,0 0-1,1 0 1,-1-1 0,0 0-1,1 1 1,0-1 0,-1 0-1,1 0 1,0 0-1,0 0 1,0-1 0,0 1-1,1 0 1,-1-1 0,1 1-1,-1-1 1,1 0-1,0 0 1,0 1 0,0-1-1,-1-6 1,1 4-87,-1 0 1,1-1-1,1 1 1,-1-1-1,1 1 1,0-1-1,0 1 1,1-1-1,0 1 1,0 0-1,0-1 1,0 1-1,1 0 1,0 0-1,0 0 1,0 0-1,4-6 1,6-2-6744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0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2158 24575,'-16'-805'0,"-1"572"0,-2-256 0,24 423 0,22-93 0,-6 39 0,-16 95 0,1-1 0,1 1 0,1 0 0,1 1 0,16-30 0,-21 47 0,0 0 0,0 1 0,1 0 0,-1 0 0,1 0 0,0 0 0,1 1 0,0-1 0,0 2 0,0-1 0,0 1 0,12-7 0,-7 6 0,0 1 0,1-1 0,-1 2 0,1 0 0,0 0 0,0 1 0,17 0 0,2 1 0,0 3 0,0 0 0,0 2 0,0 1 0,42 13 0,-60-14 0,0 1 0,-1 0 0,0 1 0,1 0 0,-2 1 0,1 0 0,-1 1 0,0 0 0,-1 1 0,0 0 0,13 15 0,-7-4 0,-2 0 0,0 0 0,-1 2 0,-1-1 0,13 33 0,-14-22 0,-2-1 0,10 56 0,-6-22 0,8 39 0,-5 1 0,2 126 0,-16 217 0,-5-219 0,8-135 0,21 123 0,-13-126 0,-9-60-107,27 265-1151,-30-267-5568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58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0 24575,'0'21'0,"-1"1"0,-1-1 0,0 1 0,-2-1 0,0 0 0,-9 25 0,-14 28 0,-20 63 0,38-104-87,3-15-232,2 0-1,0 1 1,-3 29-1,6-27-6506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0:59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24575,'0'705'-1365,"0"-683"-5461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00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24575,'3'42'0,"2"-1"0,1 0 0,2-1 0,26 77 0,-1-4 0,27 149 0,34 124 0,-87-359-1365,-1-5-5461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01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24575,'56'178'0,"-16"-58"0,109 336 0,-138-405-1365,-7-29-5461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02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24575,'2'0'0,"0"2"0,0-1 0,0 0 0,0 0 0,0 1 0,0-1 0,0 1 0,-1 0 0,1-1 0,0 1 0,-1 0 0,0 0 0,1 0 0,-1 0 0,0 0 0,0 0 0,0 0 0,1 3 0,3 6 0,299 442 0,-249-374 0,237 363 0,-264-392-1365,-20-30-5461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03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24575,'0'781'0,"0"-762"-151,0 1-1,2-1 0,0 1 0,2-1 1,0 0-1,1 0 0,0-1 1,14 30-1,-6-26-6674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04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24575,'13'5'0,"22"5"0,19 15 0,17 16 0,10 10 0,0 5 0,-1 2 0,-9-5 0,-12-6 0,-8-8 0,-13-5 0,-7-5 0,-6-6 0,-1-4 0,-6 1 0,-6-5-8191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05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521 352 24575,'0'-5'0,"-9"-5"0,-16-10 0,-12-7 0,-10-6 0,-4-3 0,-4 1 0,5 1 0,0 3 0,6 6 0,5 3 0,5 1 0,4 0 0,2 3 0,7 5-8191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0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903 432 24575,'-4'-1'0,"0"1"0,1-1 0,-1 0 0,0 0 0,0-1 0,0 1 0,1-1 0,-1 0 0,-3-3 0,-14-5 0,-110-32 0,59 20 0,54 15 0,0-1 0,-18-10 0,-19-8 0,27 13 0,1-2 0,1 0 0,0-1 0,-24-22 0,22 17 0,-2 1 0,-38-21 0,30 23-115,-132-60-1135,150 70-5576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08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806 175 24575,'-118'2'0,"-130"-4"0,209-5 0,0-1 0,0-1 0,1-3 0,-52-22 0,25 10 0,54 19 18,0 0-1,1-1 1,0 0 0,-1 0-1,-9-10 1,-20-12-1489,24 19-5355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0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09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1234 0 24575,'-6'5'0,"-1"-1"0,1 0 0,-1 0 0,0-1 0,0 0 0,0 0 0,0 0 0,-11 1 0,-10 5 0,-574 205 0,515-187 0,28-9 0,0 3 0,-73 36 0,58-23 51,48-23-523,2 0 0,-34 21 0,45-22-6354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10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734 1 24575,'-3'0'0,"0"1"0,1 0 0,-1 0 0,0 0 0,0 1 0,1-1 0,-1 1 0,1 0 0,-1-1 0,1 1 0,-1 0 0,-2 3 0,-5 4 0,-144 117 0,-174 182 0,225-214 133,17-18-1631,70-59-5328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11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500 0 24575,'-8'1'0,"1"1"0,0 0 0,0 0 0,-1 1 0,2 0 0,-1 0 0,0 1 0,1 0 0,-1 0 0,1 0 0,-11 11 0,1-3 0,-240 205 0,159-117 0,71-78-1365,14-13-5461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12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0 383 24575,'0'-4'0,"0"-11"0,0-11 0,4-6 0,2-2 0,0-3 0,-2-5 0,4 0 0,4-1 0,1 2 0,-2 4 0,-4 8-8191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13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834 54 24575,'-13'0'0,"-18"-4"0,-21-2 0,-19 0 0,-20-2 0,-3-1 0,5 1 0,10 3 0,9 1 0,11 2 0,9 1 0,6 1 0,8 0 0,5 1 0,8-1-8191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14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1272 0 24575,'-4'0'0,"-20"0"0,-31 0 0,-25 0 0,-16 0 0,-22 4 0,-10 7 0,5 4 0,5 6 0,14 2 0,16-2 0,18 4 0,13-2 0,2-5 0,7-1 0,6-4 0,7-3 0,8-5-8191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15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1024 1 24575,'-289'178'0,"17"-12"0,117-59 0,-118 76 0,254-171-1365,4 0-5461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1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780 0 24575,'-9'9'0,"-16"16"0,-17 8 0,-10 12 0,-10 3 0,1 1 0,-1-2 0,-4-1 0,4-4 0,10 0 0,-1-7 0,4-5 0,7-4 0,6-5 0,5-3 0,2-4 0,3-4 0,5-5-8191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21:1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1062 0 24575,'-27'22'0,"-39"47"0,-43 38 0,-31 27 0,-12 18-2095,10-4 2095,16-23 0,25-24 511,21-20-511,25-20 384,16-19-384,15-18-6991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30T02:22:27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02:0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24575,'-544'0'-1365,"522"0"-5461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30T02:22:28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549 0,'-6'352,"-16"-1,-106 559,83-692,-68 404,99-502,5 0,5 1,15 153,8-88,39 444,94 769,-118-1185,9 431,-45 123,2-739,-1 0,-2 0,-1 0,-1-1,-2 0,-19 54,-19 55,-2 4,-39 31,-4 10,80-157,1 1,1 0,1 1,1 0,-2 38,5 260,6-162,-3-114,3-1,2 1,22 95,-20-110,5 65,-3-12,22 148,6 282,-40 8,-38 36,-35 1,40-310,-36 124,31-164,32-169,3-1,2 1,1 0,2 0,7 56,20 62,-6-55,-17-83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30T02:22:31.5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0,'-2'387,"5"414,-1-726,3 0,3-1,3 0,4-1,3-1,29 75,-30-102,16 69,-34-238,0-598,2 396,0 284,2 1,2-1,1 1,3 0,23-70,-26 94,-1 1,1 1,0-1,1 2,10-17,-14 27,0 0,0 0,0 0,1 0,0 0,0 1,0 0,0 0,1 0,-1 0,1 1,-1-1,1 1,0 1,0-1,0 1,6-2,11 0,-1 0,1 1,-1 1,1 1,0 1,-1 1,34 8,-49-8,0 1,0 0,-1 0,0 0,1 1,-1 0,-1 0,1 0,0 1,-1-1,0 1,0 0,-1 0,1 1,-1-1,5 11,1 6,-1-1,-1 2,6 26,-7-11,-2 0,-1 1,-2-1,-5 42,2 11,2 1163,12-995,1-34,-14 46,3 84,31-98,-12-128,25 427,-46-443,-5 0,-38 217,-11 21,43-263,4-39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30T02:22:36.4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30T02:22:43.54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322 286,'-10'16,"-1"-1,0 0,-1-1,0 0,-1-1,-26 20,-11 12,-97 87,146-132,0 1,0 0,0 0,0 0,0-1,0 1,0 0,0 1,0-1,0 0,0 0,0 0,1 0,-1 1,1-1,-1 0,1 0,-1 1,1-1,-1 3,2-4,-1 1,1 0,-1 0,1 0,-1-1,1 1,-1 0,1-1,0 1,-1 0,1-1,0 1,-1-1,1 1,0-1,0 1,0-1,-1 0,1 1,0-1,0 0,1 0,10 2,-1 0,1-1,17 0,-28-1,17-2,-1 0,0 0,0-2,0 0,25-10,-18 5,44-8,40 2,124 0,111 16,-133 1,-95-3,275 12,204 6,-427-18,49-13,-18 1,863 12,-510 3,27-15,34 0,-420 0,-21 0,648 11,-398 4,-371-1,0 1,-1 3,1 2,52 14,-72-15,1-1,0-2,60-1,-54-2,1 2,39 6,-60-6,0 1,0 1,0 1,-1 0,1 1,-1 1,-1 0,24 15,36 23,-51-32,-1 1,-1 1,33 28,-56-44,-33-32,-37-27,40 39,0-1,1-2,2-1,-36-40,41 41,-1 2,0 1,-2 1,-1 1,-54-29,2 0,-36-18,99 58,-1 0,0 2,-1 0,1 1,-21-4,31 8,0 0,0-1,0 0,0 0,0-1,0 1,1-2,-1 1,-8-7,8 6,1 0,-1 1,0 0,0 0,-1 1,1 0,0 0,-1 1,-10-1,-11 0,-33 3,24 0,-426 1,421-5,1-2,-1-2,-63-18,61 14,-3 1,0 2,-1 2,1 3,-51 2,-4 1,-128-15,15 2,7 0,138 6,0 4,0 2,0 4,-139 23,122-13,-119 1,-93-15,107-1,82 7,-157 27,51-2,-498 8,678-36,-59 9,-23 1,80-11,-125 6,137-4,0 1,0 2,1 0,-28 12,-71 18,20-7,42-7,-1-3,0-2,-2-4,0-2,-130 4,-312-16,488 2,0 1,0 0,0 2,-27 8,-75 31,110-36,-1-1,1 1,1 1,-1 0,-11 12,9-8,0-2,-24 16,-118 68,152-93,1 1,0 1,0-1,0 0,0 1,0-1,0 1,0 0,1 0,-1 0,-2 5,5-7,-1 1,1-1,-1 1,1-1,0 1,0-1,0 0,-1 1,1-1,1 1,-1-1,0 1,0-1,0 1,1-1,-1 1,1-1,-1 0,1 1,0-1,-1 0,1 1,0-1,0 0,0 0,0 0,0 0,0 0,0 0,0 0,1 0,-1 0,1 0,10 6,-1 0,1-1,0 0,1-1,-1 0,1-1,0 0,0-1,0-1,18 1,17 0,73-7,-80 2,115-11,67-1,458 15,-647 1,0 1,-1 2,38 11,-34-7,0-2,45 3,115-11,30 2,-117 11,32 2,442-13,-278-3,-251-1,102-19,-2 0,-76 13,93-26,-101 20,103-30,61-10,-129 29,-81 19,0 0,1 2,-1 0,32 0,561 7,-569 0,53 9,41 3,318-13,-216-3,-223 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30T02:31:47.02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322 286,'-10'16,"-1"-1,0 0,-1-1,0 0,-1-1,-26 20,-11 12,-97 87,146-132,0 1,0 0,0 0,0 0,0-1,0 1,0 0,0 1,0-1,0 0,0 0,0 0,1 0,-1 1,1-1,-1 0,1 0,-1 1,1-1,-1 3,2-4,-1 1,1 0,-1 0,1 0,-1-1,1 1,-1 0,1-1,0 1,-1 0,1-1,0 1,-1-1,1 1,0-1,0 1,0-1,-1 0,1 1,0-1,0 0,1 0,10 2,-1 0,1-1,17 0,-28-1,17-2,-1 0,0 0,0-2,0 0,25-10,-18 5,44-8,40 2,124 0,111 16,-133 1,-95-3,275 12,204 6,-427-18,49-13,-18 1,863 12,-510 3,27-15,34 0,-420 0,-21 0,648 11,-398 4,-371-1,0 1,-1 3,1 2,52 14,-72-15,1-1,0-2,60-1,-54-2,1 2,39 6,-60-6,0 1,0 1,0 1,-1 0,1 1,-1 1,-1 0,24 15,36 23,-51-32,-1 1,-1 1,33 28,-56-44,-33-32,-37-27,40 39,0-1,1-2,2-1,-36-40,41 41,-1 2,0 1,-2 1,-1 1,-54-29,2 0,-36-18,99 58,-1 0,0 2,-1 0,1 1,-21-4,31 8,0 0,0-1,0 0,0 0,0-1,0 1,1-2,-1 1,-8-7,8 6,1 0,-1 1,0 0,0 0,-1 1,1 0,0 0,-1 1,-10-1,-11 0,-33 3,24 0,-426 1,421-5,1-2,-1-2,-63-18,61 14,-3 1,0 2,-1 2,1 3,-51 2,-4 1,-128-15,15 2,7 0,138 6,0 4,0 2,0 4,-139 23,122-13,-119 1,-93-15,107-1,82 7,-157 27,51-2,-498 8,678-36,-59 9,-23 1,80-11,-125 6,137-4,0 1,0 2,1 0,-28 12,-71 18,20-7,42-7,-1-3,0-2,-2-4,0-2,-130 4,-312-16,488 2,0 1,0 0,0 2,-27 8,-75 31,110-36,-1-1,1 1,1 1,-1 0,-11 12,9-8,0-2,-24 16,-118 68,152-93,1 1,0 1,0-1,0 0,0 1,0-1,0 1,0 0,1 0,-1 0,-2 5,5-7,-1 1,1-1,-1 1,1-1,0 1,0-1,0 0,-1 1,1-1,1 1,-1-1,0 1,0-1,0 1,1-1,-1 1,1-1,-1 0,1 1,0-1,-1 0,1 1,0-1,0 0,0 0,0 0,0 0,0 0,0 0,0 0,1 0,-1 0,1 0,10 6,-1 0,1-1,0 0,1-1,-1 0,1-1,0 0,0-1,0-1,18 1,17 0,73-7,-80 2,115-11,67-1,458 15,-647 1,0 1,-1 2,38 11,-34-7,0-2,45 3,115-11,30 2,-117 11,32 2,442-13,-278-3,-251-1,102-19,-2 0,-76 13,93-26,-101 20,103-30,61-10,-129 29,-81 19,0 0,1 2,-1 0,32 0,561 7,-569 0,53 9,41 3,318-13,-216-3,-223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16820-EACF-D068-454F-98A96BF17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385DFD-07DA-83C9-E056-3678983A3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EF21F-D7C1-03AD-557E-A2BF0471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515B8-E40D-6EF2-0570-0A23663D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C28B-1F46-6826-944B-19CE24CA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785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5920-CB8E-9201-C5A2-DF0F43B5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48EE-13DC-879B-0821-4AF0DAE47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3A883-52CE-D571-ACA0-F6DB4652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7D013-2C77-D6C1-D211-11F72CC43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25C4-649D-5A48-D602-CC555B0D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70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5C3974-48FA-0955-B1CA-B40473892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2165D-5A0E-A97E-B368-9A2F6F310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5513-2641-4A98-A1ED-DDE42F74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DCA5F-AB23-65CF-A997-50A227CA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BE4F3-4A45-77D2-9BBE-3E1DA896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53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E93C-C422-BF5F-2C90-A5E724C6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B73A-1FCA-BB79-920D-70EA48D39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FDEE4-42BD-BB04-0935-26928CBB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09FA7-335F-255B-6C3F-3E21FC05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6BDA8-0A4F-88B5-94A5-3D3E1D5E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12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1A5A-C68C-93F5-66F0-83B12C84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59E94-774B-98FD-38B6-0866230C1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EA93-C587-057D-1128-E07AFD97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F4E01-F716-A228-5FB1-491E21F9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02E88-6F97-C0F1-E848-2611B398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7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8FDB-7B0C-1603-F592-2263F1E6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9CE2-BAE2-E385-2659-2D337DE78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E424B-0350-DDB6-3808-38F751A55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8AE1F-8EB0-EFED-EE60-5297DB8E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8F82B-FF43-1183-C041-C11EA06E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3D01F-91BB-997F-F861-E62BB639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295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31F5-411A-78C5-98DA-62B3B133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F1DB6-E209-79C4-2806-A59931FF4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B8937-74F7-DFF4-3721-A26FD9851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7A63F-0E18-CAD4-A0F6-B1E400EE4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4DA3E-0251-EFE6-2C62-32004B31A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7B993F-923B-5C1E-006A-E7EAD0C05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51A0BD-C770-52FF-223A-8FE8E5E3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9FFBFC-1775-587A-31C8-543899AF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985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598C-B477-E561-EE12-7B29AEBD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52F11-C9AD-410A-9996-242EC063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5FC58-F83B-ECC5-88CF-FB303111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FB1-319C-A20D-A6BB-2776B1B2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607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7CF61-7A56-20A8-BDFF-6211AD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30C90-89EB-EBCD-ABBC-5FEEE640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709FC-4F79-01C3-A46D-4EF7EC9E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433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A09F2-E9CA-BBAD-2493-FB8B33F5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41A4-E489-3F20-4E22-A1CB2D57F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1A82B-5223-4A0B-9A14-3E16058C1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0E394-A3EA-7347-AB16-E1324C13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F88A3-4B36-FE96-EB39-91C8D46E2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13B4-4228-652C-E07E-F9F80CD5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75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A0B0-764B-1C53-5E05-C1405219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08270-E291-37D9-6575-35770A2C7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13C85-1C55-32F6-313D-793D21BF2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87134-23C3-3CDA-5D31-DA7B44F1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F4B23-F0AC-6352-63FC-9A3320E1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BE7DE-42F5-ED4D-3427-935CC582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906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B09622-5001-26B8-9996-F6AECA1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C396-C4A8-A3AE-F596-E4D27C5FB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7C230-C7A4-A40E-4901-18CEFFC0B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9C6E0-9C7C-4CC1-838C-D599B16BEF9B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E41C-0C95-D4A4-7924-37076713F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11D68-3F13-63DD-12AC-67FAA0D45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B940-9241-4487-896B-B2EA099484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574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png"/><Relationship Id="rId21" Type="http://schemas.openxmlformats.org/officeDocument/2006/relationships/customXml" Target="../ink/ink11.xml"/><Relationship Id="rId42" Type="http://schemas.openxmlformats.org/officeDocument/2006/relationships/image" Target="../media/image20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33.png"/><Relationship Id="rId16" Type="http://schemas.openxmlformats.org/officeDocument/2006/relationships/customXml" Target="../ink/ink8.xml"/><Relationship Id="rId11" Type="http://schemas.openxmlformats.org/officeDocument/2006/relationships/image" Target="../media/image5.png"/><Relationship Id="rId24" Type="http://schemas.openxmlformats.org/officeDocument/2006/relationships/image" Target="../media/image11.png"/><Relationship Id="rId32" Type="http://schemas.openxmlformats.org/officeDocument/2006/relationships/image" Target="../media/image15.png"/><Relationship Id="rId37" Type="http://schemas.openxmlformats.org/officeDocument/2006/relationships/customXml" Target="../ink/ink19.xml"/><Relationship Id="rId40" Type="http://schemas.openxmlformats.org/officeDocument/2006/relationships/image" Target="../media/image19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28.png"/><Relationship Id="rId66" Type="http://schemas.openxmlformats.org/officeDocument/2006/relationships/image" Target="../media/image32.png"/><Relationship Id="rId74" Type="http://schemas.openxmlformats.org/officeDocument/2006/relationships/image" Target="../media/image36.png"/><Relationship Id="rId79" Type="http://schemas.openxmlformats.org/officeDocument/2006/relationships/customXml" Target="../ink/ink40.xml"/><Relationship Id="rId5" Type="http://schemas.openxmlformats.org/officeDocument/2006/relationships/image" Target="../media/image2.png"/><Relationship Id="rId61" Type="http://schemas.openxmlformats.org/officeDocument/2006/relationships/customXml" Target="../ink/ink3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image" Target="../media/image10.png"/><Relationship Id="rId27" Type="http://schemas.openxmlformats.org/officeDocument/2006/relationships/customXml" Target="../ink/ink14.xml"/><Relationship Id="rId30" Type="http://schemas.openxmlformats.org/officeDocument/2006/relationships/image" Target="../media/image14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3.png"/><Relationship Id="rId56" Type="http://schemas.openxmlformats.org/officeDocument/2006/relationships/image" Target="../media/image27.png"/><Relationship Id="rId64" Type="http://schemas.openxmlformats.org/officeDocument/2006/relationships/image" Target="../media/image31.png"/><Relationship Id="rId69" Type="http://schemas.openxmlformats.org/officeDocument/2006/relationships/customXml" Target="../ink/ink35.xml"/><Relationship Id="rId77" Type="http://schemas.openxmlformats.org/officeDocument/2006/relationships/customXml" Target="../ink/ink39.xml"/><Relationship Id="rId8" Type="http://schemas.openxmlformats.org/officeDocument/2006/relationships/customXml" Target="../ink/ink4.xml"/><Relationship Id="rId51" Type="http://schemas.openxmlformats.org/officeDocument/2006/relationships/customXml" Target="../ink/ink26.xml"/><Relationship Id="rId72" Type="http://schemas.openxmlformats.org/officeDocument/2006/relationships/image" Target="../media/image3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8.png"/><Relationship Id="rId46" Type="http://schemas.openxmlformats.org/officeDocument/2006/relationships/image" Target="../media/image22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20" Type="http://schemas.openxmlformats.org/officeDocument/2006/relationships/customXml" Target="../ink/ink10.xml"/><Relationship Id="rId41" Type="http://schemas.openxmlformats.org/officeDocument/2006/relationships/customXml" Target="../ink/ink21.xml"/><Relationship Id="rId54" Type="http://schemas.openxmlformats.org/officeDocument/2006/relationships/image" Target="../media/image26.png"/><Relationship Id="rId62" Type="http://schemas.openxmlformats.org/officeDocument/2006/relationships/image" Target="../media/image30.png"/><Relationship Id="rId70" Type="http://schemas.openxmlformats.org/officeDocument/2006/relationships/image" Target="../media/image34.png"/><Relationship Id="rId75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customXml" Target="../ink/ink12.xml"/><Relationship Id="rId28" Type="http://schemas.openxmlformats.org/officeDocument/2006/relationships/image" Target="../media/image13.png"/><Relationship Id="rId36" Type="http://schemas.openxmlformats.org/officeDocument/2006/relationships/image" Target="../media/image17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customXml" Target="../ink/ink5.xml"/><Relationship Id="rId31" Type="http://schemas.openxmlformats.org/officeDocument/2006/relationships/customXml" Target="../ink/ink16.xml"/><Relationship Id="rId44" Type="http://schemas.openxmlformats.org/officeDocument/2006/relationships/image" Target="../media/image21.png"/><Relationship Id="rId52" Type="http://schemas.openxmlformats.org/officeDocument/2006/relationships/image" Target="../media/image25.png"/><Relationship Id="rId60" Type="http://schemas.openxmlformats.org/officeDocument/2006/relationships/image" Target="../media/image29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38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customXml" Target="../ink/ink20.xml"/><Relationship Id="rId34" Type="http://schemas.openxmlformats.org/officeDocument/2006/relationships/image" Target="../media/image16.png"/><Relationship Id="rId50" Type="http://schemas.openxmlformats.org/officeDocument/2006/relationships/image" Target="../media/image24.png"/><Relationship Id="rId55" Type="http://schemas.openxmlformats.org/officeDocument/2006/relationships/customXml" Target="../ink/ink28.xml"/><Relationship Id="rId76" Type="http://schemas.openxmlformats.org/officeDocument/2006/relationships/image" Target="../media/image37.png"/><Relationship Id="rId7" Type="http://schemas.openxmlformats.org/officeDocument/2006/relationships/image" Target="../media/image3.png"/><Relationship Id="rId71" Type="http://schemas.openxmlformats.org/officeDocument/2006/relationships/customXml" Target="../ink/ink36.xml"/><Relationship Id="rId2" Type="http://schemas.openxmlformats.org/officeDocument/2006/relationships/customXml" Target="../ink/ink1.xml"/><Relationship Id="rId29" Type="http://schemas.openxmlformats.org/officeDocument/2006/relationships/customXml" Target="../ink/ink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url?sa=i&amp;url=https%3A%2F%2Finspain.news%2Fthe-2021-spanish-capital-of-rural-tourism-is%2F&amp;psig=AOvVaw1CtPyuUjhfSNIZwPjmrtf9&amp;ust=1667193320792000&amp;source=images&amp;cd=vfe&amp;ved=0CAwQjRxqFwoTCLie-qCZh_sCFQAAAAAdAAAAABAO" TargetMode="Externa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url=https%3A%2F%2Finspain.news%2Fthe-2021-spanish-capital-of-rural-tourism-is%2F&amp;psig=AOvVaw1CtPyuUjhfSNIZwPjmrtf9&amp;ust=1667193320792000&amp;source=images&amp;cd=vfe&amp;ved=0CAwQjRxqFwoTCLie-qCZh_sCFQAAAAAdAAAAABA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04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3.png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microsoft.com/office/2007/relationships/hdphoto" Target="../media/hdphoto7.wdp"/><Relationship Id="rId7" Type="http://schemas.openxmlformats.org/officeDocument/2006/relationships/image" Target="../media/image10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6.png"/><Relationship Id="rId4" Type="http://schemas.openxmlformats.org/officeDocument/2006/relationships/image" Target="../media/image125.jpeg"/><Relationship Id="rId9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3" Type="http://schemas.openxmlformats.org/officeDocument/2006/relationships/image" Target="../media/image1260.png"/><Relationship Id="rId7" Type="http://schemas.openxmlformats.org/officeDocument/2006/relationships/image" Target="../media/image128.png"/><Relationship Id="rId12" Type="http://schemas.openxmlformats.org/officeDocument/2006/relationships/customXml" Target="../ink/ink94.xml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1" Type="http://schemas.openxmlformats.org/officeDocument/2006/relationships/image" Target="../media/image130.png"/><Relationship Id="rId5" Type="http://schemas.openxmlformats.org/officeDocument/2006/relationships/image" Target="../media/image1270.png"/><Relationship Id="rId10" Type="http://schemas.openxmlformats.org/officeDocument/2006/relationships/customXml" Target="../ink/ink93.xml"/><Relationship Id="rId4" Type="http://schemas.openxmlformats.org/officeDocument/2006/relationships/customXml" Target="../ink/ink90.xml"/><Relationship Id="rId9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.xml"/><Relationship Id="rId21" Type="http://schemas.openxmlformats.org/officeDocument/2006/relationships/image" Target="../media/image51.png"/><Relationship Id="rId42" Type="http://schemas.openxmlformats.org/officeDocument/2006/relationships/customXml" Target="../ink/ink60.xml"/><Relationship Id="rId47" Type="http://schemas.openxmlformats.org/officeDocument/2006/relationships/image" Target="../media/image64.png"/><Relationship Id="rId63" Type="http://schemas.openxmlformats.org/officeDocument/2006/relationships/image" Target="../media/image72.png"/><Relationship Id="rId68" Type="http://schemas.openxmlformats.org/officeDocument/2006/relationships/customXml" Target="../ink/ink73.xml"/><Relationship Id="rId84" Type="http://schemas.openxmlformats.org/officeDocument/2006/relationships/customXml" Target="../ink/ink81.xml"/><Relationship Id="rId89" Type="http://schemas.openxmlformats.org/officeDocument/2006/relationships/image" Target="../media/image85.png"/><Relationship Id="rId16" Type="http://schemas.openxmlformats.org/officeDocument/2006/relationships/customXml" Target="../ink/ink47.xml"/><Relationship Id="rId11" Type="http://schemas.openxmlformats.org/officeDocument/2006/relationships/image" Target="../media/image46.png"/><Relationship Id="rId32" Type="http://schemas.openxmlformats.org/officeDocument/2006/relationships/customXml" Target="../ink/ink55.xml"/><Relationship Id="rId37" Type="http://schemas.openxmlformats.org/officeDocument/2006/relationships/image" Target="../media/image59.png"/><Relationship Id="rId53" Type="http://schemas.openxmlformats.org/officeDocument/2006/relationships/image" Target="../media/image67.png"/><Relationship Id="rId58" Type="http://schemas.openxmlformats.org/officeDocument/2006/relationships/customXml" Target="../ink/ink68.xml"/><Relationship Id="rId74" Type="http://schemas.openxmlformats.org/officeDocument/2006/relationships/customXml" Target="../ink/ink76.xml"/><Relationship Id="rId79" Type="http://schemas.openxmlformats.org/officeDocument/2006/relationships/image" Target="../media/image80.png"/><Relationship Id="rId5" Type="http://schemas.openxmlformats.org/officeDocument/2006/relationships/image" Target="../media/image43.png"/><Relationship Id="rId90" Type="http://schemas.openxmlformats.org/officeDocument/2006/relationships/customXml" Target="../ink/ink84.xml"/><Relationship Id="rId95" Type="http://schemas.openxmlformats.org/officeDocument/2006/relationships/image" Target="../media/image88.png"/><Relationship Id="rId22" Type="http://schemas.openxmlformats.org/officeDocument/2006/relationships/customXml" Target="../ink/ink50.xml"/><Relationship Id="rId27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customXml" Target="../ink/ink63.xml"/><Relationship Id="rId64" Type="http://schemas.openxmlformats.org/officeDocument/2006/relationships/customXml" Target="../ink/ink71.xml"/><Relationship Id="rId69" Type="http://schemas.openxmlformats.org/officeDocument/2006/relationships/image" Target="../media/image75.png"/><Relationship Id="rId80" Type="http://schemas.openxmlformats.org/officeDocument/2006/relationships/customXml" Target="../ink/ink79.xml"/><Relationship Id="rId85" Type="http://schemas.openxmlformats.org/officeDocument/2006/relationships/image" Target="../media/image83.png"/><Relationship Id="rId3" Type="http://schemas.openxmlformats.org/officeDocument/2006/relationships/image" Target="../media/image39.png"/><Relationship Id="rId12" Type="http://schemas.openxmlformats.org/officeDocument/2006/relationships/customXml" Target="../ink/ink45.xml"/><Relationship Id="rId17" Type="http://schemas.openxmlformats.org/officeDocument/2006/relationships/image" Target="../media/image49.png"/><Relationship Id="rId25" Type="http://schemas.openxmlformats.org/officeDocument/2006/relationships/image" Target="../media/image53.png"/><Relationship Id="rId33" Type="http://schemas.openxmlformats.org/officeDocument/2006/relationships/image" Target="../media/image57.png"/><Relationship Id="rId38" Type="http://schemas.openxmlformats.org/officeDocument/2006/relationships/customXml" Target="../ink/ink58.xml"/><Relationship Id="rId46" Type="http://schemas.openxmlformats.org/officeDocument/2006/relationships/customXml" Target="../ink/ink62.xml"/><Relationship Id="rId59" Type="http://schemas.openxmlformats.org/officeDocument/2006/relationships/image" Target="../media/image70.png"/><Relationship Id="rId67" Type="http://schemas.openxmlformats.org/officeDocument/2006/relationships/image" Target="../media/image74.png"/><Relationship Id="rId20" Type="http://schemas.openxmlformats.org/officeDocument/2006/relationships/customXml" Target="../ink/ink49.xml"/><Relationship Id="rId41" Type="http://schemas.openxmlformats.org/officeDocument/2006/relationships/image" Target="../media/image61.png"/><Relationship Id="rId54" Type="http://schemas.openxmlformats.org/officeDocument/2006/relationships/customXml" Target="../ink/ink66.xml"/><Relationship Id="rId62" Type="http://schemas.openxmlformats.org/officeDocument/2006/relationships/customXml" Target="../ink/ink70.xml"/><Relationship Id="rId70" Type="http://schemas.openxmlformats.org/officeDocument/2006/relationships/customXml" Target="../ink/ink74.xml"/><Relationship Id="rId75" Type="http://schemas.openxmlformats.org/officeDocument/2006/relationships/image" Target="../media/image78.png"/><Relationship Id="rId83" Type="http://schemas.openxmlformats.org/officeDocument/2006/relationships/image" Target="../media/image82.png"/><Relationship Id="rId88" Type="http://schemas.openxmlformats.org/officeDocument/2006/relationships/customXml" Target="../ink/ink83.xml"/><Relationship Id="rId91" Type="http://schemas.openxmlformats.org/officeDocument/2006/relationships/image" Target="../media/image86.png"/><Relationship Id="rId96" Type="http://schemas.openxmlformats.org/officeDocument/2006/relationships/customXml" Target="../ink/ink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customXml" Target="../ink/ink53.xml"/><Relationship Id="rId36" Type="http://schemas.openxmlformats.org/officeDocument/2006/relationships/customXml" Target="../ink/ink57.xml"/><Relationship Id="rId49" Type="http://schemas.openxmlformats.org/officeDocument/2006/relationships/image" Target="../media/image65.png"/><Relationship Id="rId57" Type="http://schemas.openxmlformats.org/officeDocument/2006/relationships/image" Target="../media/image69.png"/><Relationship Id="rId10" Type="http://schemas.openxmlformats.org/officeDocument/2006/relationships/customXml" Target="../ink/ink44.xml"/><Relationship Id="rId31" Type="http://schemas.openxmlformats.org/officeDocument/2006/relationships/image" Target="../media/image56.png"/><Relationship Id="rId44" Type="http://schemas.openxmlformats.org/officeDocument/2006/relationships/customXml" Target="../ink/ink61.xml"/><Relationship Id="rId52" Type="http://schemas.openxmlformats.org/officeDocument/2006/relationships/customXml" Target="../ink/ink65.xml"/><Relationship Id="rId60" Type="http://schemas.openxmlformats.org/officeDocument/2006/relationships/customXml" Target="../ink/ink69.xml"/><Relationship Id="rId65" Type="http://schemas.openxmlformats.org/officeDocument/2006/relationships/image" Target="../media/image73.png"/><Relationship Id="rId73" Type="http://schemas.openxmlformats.org/officeDocument/2006/relationships/image" Target="../media/image77.png"/><Relationship Id="rId78" Type="http://schemas.openxmlformats.org/officeDocument/2006/relationships/customXml" Target="../ink/ink78.xml"/><Relationship Id="rId81" Type="http://schemas.openxmlformats.org/officeDocument/2006/relationships/image" Target="../media/image81.png"/><Relationship Id="rId86" Type="http://schemas.openxmlformats.org/officeDocument/2006/relationships/customXml" Target="../ink/ink82.xml"/><Relationship Id="rId94" Type="http://schemas.openxmlformats.org/officeDocument/2006/relationships/customXml" Target="../ink/ink86.xml"/><Relationship Id="rId99" Type="http://schemas.openxmlformats.org/officeDocument/2006/relationships/image" Target="../media/image90.png"/><Relationship Id="rId4" Type="http://schemas.openxmlformats.org/officeDocument/2006/relationships/customXml" Target="../ink/ink41.xml"/><Relationship Id="rId9" Type="http://schemas.openxmlformats.org/officeDocument/2006/relationships/image" Target="../media/image45.png"/><Relationship Id="rId13" Type="http://schemas.openxmlformats.org/officeDocument/2006/relationships/image" Target="../media/image47.png"/><Relationship Id="rId18" Type="http://schemas.openxmlformats.org/officeDocument/2006/relationships/customXml" Target="../ink/ink48.xml"/><Relationship Id="rId39" Type="http://schemas.openxmlformats.org/officeDocument/2006/relationships/image" Target="../media/image60.png"/><Relationship Id="rId34" Type="http://schemas.openxmlformats.org/officeDocument/2006/relationships/customXml" Target="../ink/ink56.xml"/><Relationship Id="rId50" Type="http://schemas.openxmlformats.org/officeDocument/2006/relationships/customXml" Target="../ink/ink64.xml"/><Relationship Id="rId55" Type="http://schemas.openxmlformats.org/officeDocument/2006/relationships/image" Target="../media/image68.png"/><Relationship Id="rId76" Type="http://schemas.openxmlformats.org/officeDocument/2006/relationships/customXml" Target="../ink/ink77.xml"/><Relationship Id="rId97" Type="http://schemas.openxmlformats.org/officeDocument/2006/relationships/image" Target="../media/image89.png"/><Relationship Id="rId7" Type="http://schemas.openxmlformats.org/officeDocument/2006/relationships/image" Target="../media/image44.png"/><Relationship Id="rId71" Type="http://schemas.openxmlformats.org/officeDocument/2006/relationships/image" Target="../media/image76.png"/><Relationship Id="rId92" Type="http://schemas.openxmlformats.org/officeDocument/2006/relationships/customXml" Target="../ink/ink85.xml"/><Relationship Id="rId2" Type="http://schemas.openxmlformats.org/officeDocument/2006/relationships/image" Target="../media/image3.jpeg"/><Relationship Id="rId29" Type="http://schemas.openxmlformats.org/officeDocument/2006/relationships/image" Target="../media/image55.png"/><Relationship Id="rId24" Type="http://schemas.openxmlformats.org/officeDocument/2006/relationships/customXml" Target="../ink/ink51.xml"/><Relationship Id="rId40" Type="http://schemas.openxmlformats.org/officeDocument/2006/relationships/customXml" Target="../ink/ink59.xml"/><Relationship Id="rId45" Type="http://schemas.openxmlformats.org/officeDocument/2006/relationships/image" Target="../media/image63.png"/><Relationship Id="rId66" Type="http://schemas.openxmlformats.org/officeDocument/2006/relationships/customXml" Target="../ink/ink72.xml"/><Relationship Id="rId87" Type="http://schemas.openxmlformats.org/officeDocument/2006/relationships/image" Target="../media/image84.png"/><Relationship Id="rId61" Type="http://schemas.openxmlformats.org/officeDocument/2006/relationships/image" Target="../media/image71.png"/><Relationship Id="rId82" Type="http://schemas.openxmlformats.org/officeDocument/2006/relationships/customXml" Target="../ink/ink80.xml"/><Relationship Id="rId19" Type="http://schemas.openxmlformats.org/officeDocument/2006/relationships/image" Target="../media/image50.png"/><Relationship Id="rId14" Type="http://schemas.openxmlformats.org/officeDocument/2006/relationships/customXml" Target="../ink/ink46.xml"/><Relationship Id="rId30" Type="http://schemas.openxmlformats.org/officeDocument/2006/relationships/customXml" Target="../ink/ink54.xml"/><Relationship Id="rId35" Type="http://schemas.openxmlformats.org/officeDocument/2006/relationships/image" Target="../media/image58.png"/><Relationship Id="rId56" Type="http://schemas.openxmlformats.org/officeDocument/2006/relationships/customXml" Target="../ink/ink67.xml"/><Relationship Id="rId77" Type="http://schemas.openxmlformats.org/officeDocument/2006/relationships/image" Target="../media/image79.png"/><Relationship Id="rId8" Type="http://schemas.openxmlformats.org/officeDocument/2006/relationships/customXml" Target="../ink/ink43.xml"/><Relationship Id="rId51" Type="http://schemas.openxmlformats.org/officeDocument/2006/relationships/image" Target="../media/image66.png"/><Relationship Id="rId72" Type="http://schemas.openxmlformats.org/officeDocument/2006/relationships/customXml" Target="../ink/ink75.xml"/><Relationship Id="rId93" Type="http://schemas.openxmlformats.org/officeDocument/2006/relationships/image" Target="../media/image87.png"/><Relationship Id="rId98" Type="http://schemas.openxmlformats.org/officeDocument/2006/relationships/customXml" Target="../ink/ink8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url?sa=i&amp;url=https%3A%2F%2Fwww.usnews.com%2Fnews%2Fbest-countries%2Fspain&amp;psig=AOvVaw0vLXM8CHVN7yCc5pAmmpip&amp;ust=1667195262140000&amp;source=images&amp;cd=vfe&amp;ved=0CAwQjRxqFwoTCLjH68Ogh_sCFQAAAAAdAAAAABAY" TargetMode="External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aps/xDunJverCyBFV9gVA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B7D6-F5D6-A88E-9279-0D66FA57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Logo design/name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20EE1-29D1-DF16-891A-4A60F056E18C}"/>
              </a:ext>
            </a:extLst>
          </p:cNvPr>
          <p:cNvSpPr txBox="1"/>
          <p:nvPr/>
        </p:nvSpPr>
        <p:spPr>
          <a:xfrm>
            <a:off x="1138335" y="2304661"/>
            <a:ext cx="52904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Name: Angus King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Finding Angus</a:t>
            </a:r>
          </a:p>
          <a:p>
            <a:r>
              <a:rPr lang="en-AU" dirty="0"/>
              <a:t>On foot, Angus!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All around, Angus!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8B175AB-C903-A6B6-693E-088C18108863}"/>
                  </a:ext>
                </a:extLst>
              </p14:cNvPr>
              <p14:cNvContentPartPr/>
              <p14:nvPr/>
            </p14:nvContentPartPr>
            <p14:xfrm>
              <a:off x="5733088" y="459470"/>
              <a:ext cx="746640" cy="81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8B175AB-C903-A6B6-693E-088C181088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4448" y="450830"/>
                <a:ext cx="764280" cy="82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E44736-A588-5018-42E5-5720C51DD8E7}"/>
                  </a:ext>
                </a:extLst>
              </p14:cNvPr>
              <p14:cNvContentPartPr/>
              <p14:nvPr/>
            </p14:nvContentPartPr>
            <p14:xfrm>
              <a:off x="6388648" y="559910"/>
              <a:ext cx="528120" cy="708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E44736-A588-5018-42E5-5720C51DD8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0008" y="550910"/>
                <a:ext cx="54576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CB9C46E-8EFB-B8F2-49D8-003AFC06A29D}"/>
                  </a:ext>
                </a:extLst>
              </p14:cNvPr>
              <p14:cNvContentPartPr/>
              <p14:nvPr/>
            </p14:nvContentPartPr>
            <p14:xfrm>
              <a:off x="8434168" y="428870"/>
              <a:ext cx="369360" cy="854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CB9C46E-8EFB-B8F2-49D8-003AFC06A2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5528" y="420230"/>
                <a:ext cx="38700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7C0480A-D6AC-8723-5B3C-6FFF52BF70A3}"/>
                  </a:ext>
                </a:extLst>
              </p14:cNvPr>
              <p14:cNvContentPartPr/>
              <p14:nvPr/>
            </p14:nvContentPartPr>
            <p14:xfrm>
              <a:off x="10924288" y="1384310"/>
              <a:ext cx="743040" cy="892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7C0480A-D6AC-8723-5B3C-6FFF52BF70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5648" y="1375310"/>
                <a:ext cx="760680" cy="9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7A26418-D986-07E6-9B2C-D0A236AD7421}"/>
              </a:ext>
            </a:extLst>
          </p:cNvPr>
          <p:cNvGrpSpPr/>
          <p:nvPr/>
        </p:nvGrpSpPr>
        <p:grpSpPr>
          <a:xfrm>
            <a:off x="6905608" y="213230"/>
            <a:ext cx="4768560" cy="2097000"/>
            <a:chOff x="6905608" y="213230"/>
            <a:chExt cx="4768560" cy="20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F3AD32-46E7-137F-ED6A-4C1C215441CA}"/>
                    </a:ext>
                  </a:extLst>
                </p14:cNvPr>
                <p14:cNvContentPartPr/>
                <p14:nvPr/>
              </p14:nvContentPartPr>
              <p14:xfrm>
                <a:off x="6923248" y="895790"/>
                <a:ext cx="522000" cy="47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F3AD32-46E7-137F-ED6A-4C1C215441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14608" y="886790"/>
                  <a:ext cx="539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0AEEE2-C937-85D0-75C1-29FED10837C5}"/>
                    </a:ext>
                  </a:extLst>
                </p14:cNvPr>
                <p14:cNvContentPartPr/>
                <p14:nvPr/>
              </p14:nvContentPartPr>
              <p14:xfrm>
                <a:off x="6905608" y="849350"/>
                <a:ext cx="603360" cy="92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0AEEE2-C937-85D0-75C1-29FED10837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96608" y="840710"/>
                  <a:ext cx="621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01E28A-9108-2A4E-3CFD-EC5A70C6A800}"/>
                    </a:ext>
                  </a:extLst>
                </p14:cNvPr>
                <p14:cNvContentPartPr/>
                <p14:nvPr/>
              </p14:nvContentPartPr>
              <p14:xfrm>
                <a:off x="7632088" y="482870"/>
                <a:ext cx="346680" cy="85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01E28A-9108-2A4E-3CFD-EC5A70C6A8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23448" y="473870"/>
                  <a:ext cx="36432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800D630-55BB-F7DC-C9DE-385FDB448D39}"/>
                    </a:ext>
                  </a:extLst>
                </p14:cNvPr>
                <p14:cNvContentPartPr/>
                <p14:nvPr/>
              </p14:nvContentPartPr>
              <p14:xfrm>
                <a:off x="7921528" y="75575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800D630-55BB-F7DC-C9DE-385FDB448D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12528" y="7467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4570BA-BF63-F3E9-792D-BE8F55BAC4E0}"/>
                    </a:ext>
                  </a:extLst>
                </p14:cNvPr>
                <p14:cNvContentPartPr/>
                <p14:nvPr/>
              </p14:nvContentPartPr>
              <p14:xfrm>
                <a:off x="7717408" y="755750"/>
                <a:ext cx="20412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4570BA-BF63-F3E9-792D-BE8F55BAC4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08768" y="746750"/>
                  <a:ext cx="221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F83AE1-6B1B-9FD1-23F6-A0975E0EE972}"/>
                    </a:ext>
                  </a:extLst>
                </p14:cNvPr>
                <p14:cNvContentPartPr/>
                <p14:nvPr/>
              </p14:nvContentPartPr>
              <p14:xfrm>
                <a:off x="8061568" y="4850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F83AE1-6B1B-9FD1-23F6-A0975E0EE9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52568" y="4760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45EE3F-E2FE-B958-1625-2CB86A74FD00}"/>
                    </a:ext>
                  </a:extLst>
                </p14:cNvPr>
                <p14:cNvContentPartPr/>
                <p14:nvPr/>
              </p14:nvContentPartPr>
              <p14:xfrm>
                <a:off x="8061568" y="485030"/>
                <a:ext cx="353880" cy="77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45EE3F-E2FE-B958-1625-2CB86A74FD0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52568" y="476030"/>
                  <a:ext cx="37152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5684ED-1193-C4B3-E41B-1C01771BC451}"/>
                    </a:ext>
                  </a:extLst>
                </p14:cNvPr>
                <p14:cNvContentPartPr/>
                <p14:nvPr/>
              </p14:nvContentPartPr>
              <p14:xfrm>
                <a:off x="8835928" y="427070"/>
                <a:ext cx="495360" cy="834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5684ED-1193-C4B3-E41B-1C01771BC45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27288" y="418070"/>
                  <a:ext cx="51300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D000CE-5395-5EB1-D763-B6032C4DD3BE}"/>
                    </a:ext>
                  </a:extLst>
                </p14:cNvPr>
                <p14:cNvContentPartPr/>
                <p14:nvPr/>
              </p14:nvContentPartPr>
              <p14:xfrm>
                <a:off x="8976688" y="727670"/>
                <a:ext cx="298080" cy="28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D000CE-5395-5EB1-D763-B6032C4DD3B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68048" y="719030"/>
                  <a:ext cx="315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88CB64-36BA-23D0-3E85-275408531230}"/>
                    </a:ext>
                  </a:extLst>
                </p14:cNvPr>
                <p14:cNvContentPartPr/>
                <p14:nvPr/>
              </p14:nvContentPartPr>
              <p14:xfrm>
                <a:off x="9461248" y="409790"/>
                <a:ext cx="442440" cy="650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88CB64-36BA-23D0-3E85-2754085312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52248" y="400790"/>
                  <a:ext cx="4600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3DA2EA-71DB-6E02-5C47-15B43DD366EA}"/>
                    </a:ext>
                  </a:extLst>
                </p14:cNvPr>
                <p14:cNvContentPartPr/>
                <p14:nvPr/>
              </p14:nvContentPartPr>
              <p14:xfrm>
                <a:off x="9974248" y="213230"/>
                <a:ext cx="431280" cy="850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3DA2EA-71DB-6E02-5C47-15B43DD366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65248" y="204590"/>
                  <a:ext cx="44892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64EE38C-CF11-CA1D-6C00-AE6DC4C3ED95}"/>
                    </a:ext>
                  </a:extLst>
                </p14:cNvPr>
                <p14:cNvContentPartPr/>
                <p14:nvPr/>
              </p14:nvContentPartPr>
              <p14:xfrm>
                <a:off x="10440808" y="389270"/>
                <a:ext cx="355680" cy="685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64EE38C-CF11-CA1D-6C00-AE6DC4C3ED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431808" y="380270"/>
                  <a:ext cx="37332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5DEB8CE-0DC0-A1AB-FABC-36D9A31C0154}"/>
                    </a:ext>
                  </a:extLst>
                </p14:cNvPr>
                <p14:cNvContentPartPr/>
                <p14:nvPr/>
              </p14:nvContentPartPr>
              <p14:xfrm>
                <a:off x="10869568" y="456950"/>
                <a:ext cx="355320" cy="684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5DEB8CE-0DC0-A1AB-FABC-36D9A31C015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60568" y="447950"/>
                  <a:ext cx="3729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BAB468-6543-E5D7-BFE2-E20D09621289}"/>
                    </a:ext>
                  </a:extLst>
                </p14:cNvPr>
                <p14:cNvContentPartPr/>
                <p14:nvPr/>
              </p14:nvContentPartPr>
              <p14:xfrm>
                <a:off x="11280328" y="372350"/>
                <a:ext cx="393840" cy="797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BAB468-6543-E5D7-BFE2-E20D096212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271328" y="363350"/>
                  <a:ext cx="4114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CB58025-72AE-6DE0-31E4-DB91302B9E4B}"/>
                    </a:ext>
                  </a:extLst>
                </p14:cNvPr>
                <p14:cNvContentPartPr/>
                <p14:nvPr/>
              </p14:nvContentPartPr>
              <p14:xfrm>
                <a:off x="7743328" y="1540190"/>
                <a:ext cx="449640" cy="596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CB58025-72AE-6DE0-31E4-DB91302B9E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34688" y="1531190"/>
                  <a:ext cx="46728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945755-49B2-FE2C-C039-21DE7D690AD4}"/>
                    </a:ext>
                  </a:extLst>
                </p14:cNvPr>
                <p14:cNvContentPartPr/>
                <p14:nvPr/>
              </p14:nvContentPartPr>
              <p14:xfrm>
                <a:off x="7726408" y="1705790"/>
                <a:ext cx="419400" cy="67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945755-49B2-FE2C-C039-21DE7D690A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17768" y="1696790"/>
                  <a:ext cx="437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32AF52-3B56-FDFC-6B1F-CA922808F6A9}"/>
                    </a:ext>
                  </a:extLst>
                </p14:cNvPr>
                <p14:cNvContentPartPr/>
                <p14:nvPr/>
              </p14:nvContentPartPr>
              <p14:xfrm>
                <a:off x="8228608" y="1441550"/>
                <a:ext cx="645840" cy="730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32AF52-3B56-FDFC-6B1F-CA922808F6A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19968" y="1432910"/>
                  <a:ext cx="66348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76E5D85-92AC-90C8-FF71-F77B733EA11F}"/>
                    </a:ext>
                  </a:extLst>
                </p14:cNvPr>
                <p14:cNvContentPartPr/>
                <p14:nvPr/>
              </p14:nvContentPartPr>
              <p14:xfrm>
                <a:off x="8974528" y="1532630"/>
                <a:ext cx="460440" cy="652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76E5D85-92AC-90C8-FF71-F77B733EA11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65888" y="1523630"/>
                  <a:ext cx="47808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9E5076F-90F9-BF8A-5F6F-EB26AA186F57}"/>
                    </a:ext>
                  </a:extLst>
                </p14:cNvPr>
                <p14:cNvContentPartPr/>
                <p14:nvPr/>
              </p14:nvContentPartPr>
              <p14:xfrm>
                <a:off x="9665728" y="1512110"/>
                <a:ext cx="356400" cy="532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9E5076F-90F9-BF8A-5F6F-EB26AA186F5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57088" y="1503470"/>
                  <a:ext cx="3740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A7B166-2401-FEB9-ABCA-F7080C41BB5A}"/>
                    </a:ext>
                  </a:extLst>
                </p14:cNvPr>
                <p14:cNvContentPartPr/>
                <p14:nvPr/>
              </p14:nvContentPartPr>
              <p14:xfrm>
                <a:off x="10030408" y="1483310"/>
                <a:ext cx="457200" cy="738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A7B166-2401-FEB9-ABCA-F7080C41BB5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21408" y="1474670"/>
                  <a:ext cx="47484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B26A24-9ECA-CD9D-1432-9560EB9DACF3}"/>
                    </a:ext>
                  </a:extLst>
                </p14:cNvPr>
                <p14:cNvContentPartPr/>
                <p14:nvPr/>
              </p14:nvContentPartPr>
              <p14:xfrm>
                <a:off x="10813408" y="1399790"/>
                <a:ext cx="29520" cy="502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B26A24-9ECA-CD9D-1432-9560EB9DACF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04768" y="1390790"/>
                  <a:ext cx="471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43E1BE-B365-E376-E52B-AC0DDC48B433}"/>
                    </a:ext>
                  </a:extLst>
                </p14:cNvPr>
                <p14:cNvContentPartPr/>
                <p14:nvPr/>
              </p14:nvContentPartPr>
              <p14:xfrm>
                <a:off x="10710088" y="2221670"/>
                <a:ext cx="86760" cy="88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43E1BE-B365-E376-E52B-AC0DDC48B4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01088" y="2212670"/>
                  <a:ext cx="104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896E081-C56F-B489-67AD-F498D4CD9858}"/>
                    </a:ext>
                  </a:extLst>
                </p14:cNvPr>
                <p14:cNvContentPartPr/>
                <p14:nvPr/>
              </p14:nvContentPartPr>
              <p14:xfrm>
                <a:off x="11430088" y="914150"/>
                <a:ext cx="223920" cy="386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896E081-C56F-B489-67AD-F498D4CD985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21088" y="905510"/>
                  <a:ext cx="241560" cy="40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3D98DBA-F85F-E3DE-08C4-164D946CB6F1}"/>
                  </a:ext>
                </a:extLst>
              </p14:cNvPr>
              <p14:cNvContentPartPr/>
              <p14:nvPr/>
            </p14:nvContentPartPr>
            <p14:xfrm>
              <a:off x="3311368" y="3460790"/>
              <a:ext cx="3022200" cy="2642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3D98DBA-F85F-E3DE-08C4-164D946CB6F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302728" y="3451790"/>
                <a:ext cx="3039840" cy="265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DFD68ACC-C7EE-B2CA-EF32-0B797E29E9E0}"/>
              </a:ext>
            </a:extLst>
          </p:cNvPr>
          <p:cNvGrpSpPr/>
          <p:nvPr/>
        </p:nvGrpSpPr>
        <p:grpSpPr>
          <a:xfrm>
            <a:off x="7539928" y="3004310"/>
            <a:ext cx="2946240" cy="839880"/>
            <a:chOff x="7539928" y="3004310"/>
            <a:chExt cx="2946240" cy="83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29813E-8256-97CE-BD61-CA1E548B2318}"/>
                    </a:ext>
                  </a:extLst>
                </p14:cNvPr>
                <p14:cNvContentPartPr/>
                <p14:nvPr/>
              </p14:nvContentPartPr>
              <p14:xfrm>
                <a:off x="7539928" y="3403190"/>
                <a:ext cx="225000" cy="441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29813E-8256-97CE-BD61-CA1E548B231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31288" y="3394190"/>
                  <a:ext cx="2426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687D48-DC17-3EEC-CB65-AC6D81E1D0CE}"/>
                    </a:ext>
                  </a:extLst>
                </p14:cNvPr>
                <p14:cNvContentPartPr/>
                <p14:nvPr/>
              </p14:nvContentPartPr>
              <p14:xfrm>
                <a:off x="7553248" y="3523070"/>
                <a:ext cx="144720" cy="4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687D48-DC17-3EEC-CB65-AC6D81E1D0C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44248" y="3514430"/>
                  <a:ext cx="162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1310122-CC52-5E00-AD49-B3AE48E593CE}"/>
                    </a:ext>
                  </a:extLst>
                </p14:cNvPr>
                <p14:cNvContentPartPr/>
                <p14:nvPr/>
              </p14:nvContentPartPr>
              <p14:xfrm>
                <a:off x="7807768" y="3405350"/>
                <a:ext cx="169200" cy="38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1310122-CC52-5E00-AD49-B3AE48E593C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99128" y="3396350"/>
                  <a:ext cx="186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86E911D-63D7-4ACB-4284-F83F0E3D63A1}"/>
                    </a:ext>
                  </a:extLst>
                </p14:cNvPr>
                <p14:cNvContentPartPr/>
                <p14:nvPr/>
              </p14:nvContentPartPr>
              <p14:xfrm>
                <a:off x="7976248" y="3395990"/>
                <a:ext cx="177480" cy="41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86E911D-63D7-4ACB-4284-F83F0E3D63A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967608" y="3387350"/>
                  <a:ext cx="1951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37E7973-875C-83E4-5CDE-7F3FAF5904D1}"/>
                    </a:ext>
                  </a:extLst>
                </p14:cNvPr>
                <p14:cNvContentPartPr/>
                <p14:nvPr/>
              </p14:nvContentPartPr>
              <p14:xfrm>
                <a:off x="8471248" y="3303470"/>
                <a:ext cx="225360" cy="457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37E7973-875C-83E4-5CDE-7F3FAF5904D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62608" y="3294830"/>
                  <a:ext cx="2430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92F3666-B5B0-FB58-8A49-99B03AE40B90}"/>
                    </a:ext>
                  </a:extLst>
                </p14:cNvPr>
                <p14:cNvContentPartPr/>
                <p14:nvPr/>
              </p14:nvContentPartPr>
              <p14:xfrm>
                <a:off x="8510848" y="3422990"/>
                <a:ext cx="157680" cy="29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92F3666-B5B0-FB58-8A49-99B03AE40B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01848" y="3413990"/>
                  <a:ext cx="175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2B44A0F-B3A8-24B2-C789-A3DD606DEF78}"/>
                    </a:ext>
                  </a:extLst>
                </p14:cNvPr>
                <p14:cNvContentPartPr/>
                <p14:nvPr/>
              </p14:nvContentPartPr>
              <p14:xfrm>
                <a:off x="8759968" y="3237950"/>
                <a:ext cx="203760" cy="385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2B44A0F-B3A8-24B2-C789-A3DD606DEF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50968" y="3228950"/>
                  <a:ext cx="2214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38DE7D9-8EB8-C349-4C24-D6E5599C378D}"/>
                    </a:ext>
                  </a:extLst>
                </p14:cNvPr>
                <p14:cNvContentPartPr/>
                <p14:nvPr/>
              </p14:nvContentPartPr>
              <p14:xfrm>
                <a:off x="9141568" y="3303110"/>
                <a:ext cx="153360" cy="291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38DE7D9-8EB8-C349-4C24-D6E5599C378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32568" y="3294110"/>
                  <a:ext cx="171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D39F4A2-FF45-D5E0-4C08-60D0D124480E}"/>
                    </a:ext>
                  </a:extLst>
                </p14:cNvPr>
                <p14:cNvContentPartPr/>
                <p14:nvPr/>
              </p14:nvContentPartPr>
              <p14:xfrm>
                <a:off x="9339928" y="3293390"/>
                <a:ext cx="290880" cy="311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D39F4A2-FF45-D5E0-4C08-60D0D124480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330928" y="3284390"/>
                  <a:ext cx="3085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20BF9D-87E7-5D52-BD54-E9486F4A6229}"/>
                    </a:ext>
                  </a:extLst>
                </p14:cNvPr>
                <p14:cNvContentPartPr/>
                <p14:nvPr/>
              </p14:nvContentPartPr>
              <p14:xfrm>
                <a:off x="9722608" y="3309230"/>
                <a:ext cx="375120" cy="31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20BF9D-87E7-5D52-BD54-E9486F4A622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13608" y="3300230"/>
                  <a:ext cx="3927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A03CFAB-9408-A11A-B2AE-D6D68ADC7AE2}"/>
                    </a:ext>
                  </a:extLst>
                </p14:cNvPr>
                <p14:cNvContentPartPr/>
                <p14:nvPr/>
              </p14:nvContentPartPr>
              <p14:xfrm>
                <a:off x="10132648" y="3004310"/>
                <a:ext cx="353520" cy="473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A03CFAB-9408-A11A-B2AE-D6D68ADC7A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23648" y="2995670"/>
                  <a:ext cx="3711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79F852-AC50-8DD8-4A40-4635F81385E5}"/>
                    </a:ext>
                  </a:extLst>
                </p14:cNvPr>
                <p14:cNvContentPartPr/>
                <p14:nvPr/>
              </p14:nvContentPartPr>
              <p14:xfrm>
                <a:off x="7557568" y="3843830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79F852-AC50-8DD8-4A40-4635F81385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48928" y="38351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735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rop Rotation |">
            <a:extLst>
              <a:ext uri="{FF2B5EF4-FFF2-40B4-BE49-F238E27FC236}">
                <a16:creationId xmlns:a16="http://schemas.microsoft.com/office/drawing/2014/main" id="{8DD7B18C-E68E-A880-83C8-94DC98C3A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8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D89EF4-42F6-72A0-A0A8-1AFA97450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1055590"/>
            <a:ext cx="10515600" cy="3063875"/>
          </a:xfrm>
        </p:spPr>
        <p:txBody>
          <a:bodyPr>
            <a:noAutofit/>
          </a:bodyPr>
          <a:lstStyle/>
          <a:p>
            <a:r>
              <a:rPr lang="en-AU" sz="9600" dirty="0">
                <a:solidFill>
                  <a:schemeClr val="bg1"/>
                </a:solidFill>
                <a:latin typeface="Western Retro" pitchFamily="50" charset="0"/>
                <a:cs typeface="DilleniaUPC" panose="020B0502040204020203" pitchFamily="18" charset="-34"/>
              </a:rPr>
              <a:t>All  AROUND, ANGUS!</a:t>
            </a:r>
          </a:p>
        </p:txBody>
      </p:sp>
    </p:spTree>
    <p:extLst>
      <p:ext uri="{BB962C8B-B14F-4D97-AF65-F5344CB8AC3E}">
        <p14:creationId xmlns:p14="http://schemas.microsoft.com/office/powerpoint/2010/main" val="4132648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050B3-2FFA-E6F6-2958-745054463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1999"/>
            <a:ext cx="10515600" cy="1604963"/>
          </a:xfrm>
        </p:spPr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pic>
        <p:nvPicPr>
          <p:cNvPr id="2050" name="Picture 2" descr="Grand Canyon Celebration of Art 2022-2023 - Dates">
            <a:extLst>
              <a:ext uri="{FF2B5EF4-FFF2-40B4-BE49-F238E27FC236}">
                <a16:creationId xmlns:a16="http://schemas.microsoft.com/office/drawing/2014/main" id="{0BE66A01-538F-049A-BA5F-33E9D5F4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44" y="401022"/>
            <a:ext cx="4976813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62EEA-6757-73FA-F374-0676BC57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5936"/>
            <a:ext cx="532684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Spiral Wallpaper, HD Abstract 4K Wallpapers, Images, Photos and Background  - Wallpapers Den">
            <a:extLst>
              <a:ext uri="{FF2B5EF4-FFF2-40B4-BE49-F238E27FC236}">
                <a16:creationId xmlns:a16="http://schemas.microsoft.com/office/drawing/2014/main" id="{38CBDF08-D295-321E-064A-1C4A49EEC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" r="2871" b="-5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02D8D-053C-A68F-4C63-8FF5BB90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676" y="21792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8C3D6-19B2-5C69-EC4B-C6B7ED01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182" y="3504860"/>
            <a:ext cx="2556587" cy="917575"/>
          </a:xfrm>
        </p:spPr>
        <p:txBody>
          <a:bodyPr/>
          <a:lstStyle/>
          <a:p>
            <a:pPr marL="0" indent="0" algn="ctr">
              <a:buNone/>
            </a:pPr>
            <a:r>
              <a:rPr lang="en-AU" sz="2000" dirty="0">
                <a:solidFill>
                  <a:schemeClr val="bg1"/>
                </a:solidFill>
                <a:latin typeface="Avenir Next LT Pro" panose="020B0504020202020204" pitchFamily="34" charset="0"/>
              </a:rPr>
              <a:t>Hi there! Have fun navigating my travel blog.</a:t>
            </a:r>
          </a:p>
          <a:p>
            <a:pPr marL="0" indent="0" algn="ctr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AU" dirty="0"/>
          </a:p>
        </p:txBody>
      </p:sp>
      <p:sp>
        <p:nvSpPr>
          <p:cNvPr id="8200" name="TextBox 8199">
            <a:extLst>
              <a:ext uri="{FF2B5EF4-FFF2-40B4-BE49-F238E27FC236}">
                <a16:creationId xmlns:a16="http://schemas.microsoft.com/office/drawing/2014/main" id="{5B6834A9-B819-2446-7F11-C1D928C74BB1}"/>
              </a:ext>
            </a:extLst>
          </p:cNvPr>
          <p:cNvSpPr txBox="1"/>
          <p:nvPr/>
        </p:nvSpPr>
        <p:spPr>
          <a:xfrm>
            <a:off x="844420" y="5253169"/>
            <a:ext cx="64661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https://encrypted-tbn0.gstatic.com/images?q=tbn:ANd9GcQU1ATFRERutvPY8gySF09hjr0x2ZsZCWUBY_tO2fZBGuI1gNVLsuCaTnfHFc9q3d9aGTI&amp;usqp=</a:t>
            </a:r>
            <a:r>
              <a:rPr lang="en-AU" dirty="0"/>
              <a:t>CAU</a:t>
            </a:r>
          </a:p>
        </p:txBody>
      </p:sp>
      <p:pic>
        <p:nvPicPr>
          <p:cNvPr id="8202" name="Picture 8201">
            <a:extLst>
              <a:ext uri="{FF2B5EF4-FFF2-40B4-BE49-F238E27FC236}">
                <a16:creationId xmlns:a16="http://schemas.microsoft.com/office/drawing/2014/main" id="{2920A72F-8BED-65A6-329E-EBDD545A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Purple And Red Abstract Painting, Abstract, Wavy Lines, (#1579828) - HD  Wallpaper &amp; Backgrounds Download">
            <a:extLst>
              <a:ext uri="{FF2B5EF4-FFF2-40B4-BE49-F238E27FC236}">
                <a16:creationId xmlns:a16="http://schemas.microsoft.com/office/drawing/2014/main" id="{7FAEBBEB-89ED-309C-3CFB-86B3BFD65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1113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02D8D-053C-A68F-4C63-8FF5BB90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676" y="21792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8C3D6-19B2-5C69-EC4B-C6B7ED01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182" y="3504860"/>
            <a:ext cx="2556587" cy="917575"/>
          </a:xfrm>
        </p:spPr>
        <p:txBody>
          <a:bodyPr/>
          <a:lstStyle/>
          <a:p>
            <a:pPr marL="0" indent="0" algn="ctr">
              <a:buNone/>
            </a:pPr>
            <a:r>
              <a:rPr lang="en-AU" sz="2000" dirty="0">
                <a:solidFill>
                  <a:schemeClr val="bg1"/>
                </a:solidFill>
                <a:latin typeface="Avenir Next LT Pro" panose="020B0504020202020204" pitchFamily="34" charset="0"/>
              </a:rPr>
              <a:t>Hi there! Have fun navigating my travel blog.</a:t>
            </a:r>
          </a:p>
          <a:p>
            <a:pPr marL="0" indent="0" algn="ctr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AU" dirty="0"/>
          </a:p>
        </p:txBody>
      </p:sp>
      <p:pic>
        <p:nvPicPr>
          <p:cNvPr id="8202" name="Picture 8201">
            <a:extLst>
              <a:ext uri="{FF2B5EF4-FFF2-40B4-BE49-F238E27FC236}">
                <a16:creationId xmlns:a16="http://schemas.microsoft.com/office/drawing/2014/main" id="{2920A72F-8BED-65A6-329E-EBDD545A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671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izkibel Mountain, San Sebastian — Camperguru">
            <a:extLst>
              <a:ext uri="{FF2B5EF4-FFF2-40B4-BE49-F238E27FC236}">
                <a16:creationId xmlns:a16="http://schemas.microsoft.com/office/drawing/2014/main" id="{D0B1BC3D-A573-116E-4D16-F0464676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3D086-6E63-5961-1EFB-8946E58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057" y="2914228"/>
            <a:ext cx="8763000" cy="3772129"/>
          </a:xfrm>
        </p:spPr>
        <p:txBody>
          <a:bodyPr>
            <a:normAutofit/>
          </a:bodyPr>
          <a:lstStyle/>
          <a:p>
            <a:r>
              <a:rPr lang="en-AU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SPAIN IS A GEM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FF86F-EC83-1CEA-0F89-943798C5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6304319"/>
            <a:ext cx="59544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"Lorem ipsum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sit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amet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consectetur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adipiscing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sed do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eiusmod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tempor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incididunt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labore et dolore magna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Ut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ad minim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veniam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quis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nostrud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exercitation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ullamco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nisi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aliquip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commodo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consequat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Duis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aute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irure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reprehenderit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voluptate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esse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cillum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dolore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eu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fugiat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nulla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pariatur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Excepteur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sint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occaecat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cupidatat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proident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sunt in culpa qui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officia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deserunt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mollit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id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."</a:t>
            </a:r>
            <a:endParaRPr lang="en-AU" sz="1800" dirty="0"/>
          </a:p>
        </p:txBody>
      </p:sp>
      <p:pic>
        <p:nvPicPr>
          <p:cNvPr id="5" name="Picture 2" descr="Celebration of Art takes place Sept. 12-20 on South Rim | Williams-Grand  Canyon News | Williams-Grand Canyon, AZ">
            <a:extLst>
              <a:ext uri="{FF2B5EF4-FFF2-40B4-BE49-F238E27FC236}">
                <a16:creationId xmlns:a16="http://schemas.microsoft.com/office/drawing/2014/main" id="{A091CBFF-03F7-3306-498C-24C43A96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CF7FB"/>
              </a:clrFrom>
              <a:clrTo>
                <a:srgbClr val="ECF7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54" y="5482710"/>
            <a:ext cx="3079098" cy="205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22D9E-EE44-1A7D-528B-B44C851B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489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3 of the most original and spectacular staircases in Spain | Fascinating  Spain">
            <a:extLst>
              <a:ext uri="{FF2B5EF4-FFF2-40B4-BE49-F238E27FC236}">
                <a16:creationId xmlns:a16="http://schemas.microsoft.com/office/drawing/2014/main" id="{EE5A0368-7732-B930-E98E-F2DF3858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606490"/>
            <a:ext cx="12192002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3D086-6E63-5961-1EFB-8946E58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814841"/>
            <a:ext cx="11812552" cy="3772129"/>
          </a:xfrm>
        </p:spPr>
        <p:txBody>
          <a:bodyPr>
            <a:normAutofit/>
          </a:bodyPr>
          <a:lstStyle/>
          <a:p>
            <a:r>
              <a:rPr lang="en-AU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SPAIN             IS A GEM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FF86F-EC83-1CEA-0F89-943798C5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6304319"/>
            <a:ext cx="59544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"Lorem ipsum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sit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amet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consectetur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adipiscing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sed do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eiusmod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tempor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incididunt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labore et dolore magna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Ut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ad minim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veniam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quis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nostrud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exercitation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ullamco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nisi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aliquip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commodo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consequat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Duis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aute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irure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reprehenderit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voluptate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esse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cillum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dolore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eu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fugiat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nulla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pariatur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Excepteur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sint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occaecat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cupidatat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proident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sunt in culpa qui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officia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deserunt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mollit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id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."</a:t>
            </a:r>
            <a:endParaRPr lang="en-AU" sz="1800" dirty="0"/>
          </a:p>
        </p:txBody>
      </p:sp>
      <p:pic>
        <p:nvPicPr>
          <p:cNvPr id="5" name="Picture 2" descr="Celebration of Art takes place Sept. 12-20 on South Rim | Williams-Grand  Canyon News | Williams-Grand Canyon, AZ">
            <a:extLst>
              <a:ext uri="{FF2B5EF4-FFF2-40B4-BE49-F238E27FC236}">
                <a16:creationId xmlns:a16="http://schemas.microsoft.com/office/drawing/2014/main" id="{A091CBFF-03F7-3306-498C-24C43A96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CF7FB"/>
              </a:clrFrom>
              <a:clrTo>
                <a:srgbClr val="ECF7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54" y="5482710"/>
            <a:ext cx="3079098" cy="205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22D9E-EE44-1A7D-528B-B44C851B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024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ee photo Spain Egg Figueras Dali Museum Wall Cypress - Max Pixel">
            <a:extLst>
              <a:ext uri="{FF2B5EF4-FFF2-40B4-BE49-F238E27FC236}">
                <a16:creationId xmlns:a16="http://schemas.microsoft.com/office/drawing/2014/main" id="{B66966B2-658F-EE3C-B45E-E47A7B870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543"/>
          <a:stretch/>
        </p:blipFill>
        <p:spPr bwMode="auto">
          <a:xfrm flipH="1">
            <a:off x="0" y="606491"/>
            <a:ext cx="12192000" cy="530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FF86F-EC83-1CEA-0F89-943798C5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6304319"/>
            <a:ext cx="59544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"Lorem ipsum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sit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amet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consectetur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adipiscing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sed do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eiusmod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tempor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incididunt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labore et dolore magna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Ut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ad minim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veniam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quis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nostrud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exercitation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ullamco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nisi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aliquip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commodo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consequat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Duis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aute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irure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reprehenderit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voluptate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esse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cillum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dolore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eu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fugiat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nulla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pariatur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Excepteur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sint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occaecat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cupidatat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proident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sunt in culpa qui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officia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deserunt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mollit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id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."</a:t>
            </a:r>
            <a:endParaRPr lang="en-AU" sz="1800" dirty="0"/>
          </a:p>
        </p:txBody>
      </p:sp>
      <p:pic>
        <p:nvPicPr>
          <p:cNvPr id="5" name="Picture 2" descr="Celebration of Art takes place Sept. 12-20 on South Rim | Williams-Grand  Canyon News | Williams-Grand Canyon, AZ">
            <a:extLst>
              <a:ext uri="{FF2B5EF4-FFF2-40B4-BE49-F238E27FC236}">
                <a16:creationId xmlns:a16="http://schemas.microsoft.com/office/drawing/2014/main" id="{A091CBFF-03F7-3306-498C-24C43A96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CF7FB"/>
              </a:clrFrom>
              <a:clrTo>
                <a:srgbClr val="ECF7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54" y="5482710"/>
            <a:ext cx="3079098" cy="205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22D9E-EE44-1A7D-528B-B44C851B9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3D086-6E63-5961-1EFB-8946E58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132" y="948665"/>
            <a:ext cx="7858709" cy="1312538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A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SPAIN IS A GEM</a:t>
            </a:r>
          </a:p>
        </p:txBody>
      </p:sp>
    </p:spTree>
    <p:extLst>
      <p:ext uri="{BB962C8B-B14F-4D97-AF65-F5344CB8AC3E}">
        <p14:creationId xmlns:p14="http://schemas.microsoft.com/office/powerpoint/2010/main" val="227119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22D9E-EE44-1A7D-528B-B44C851B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 descr="Olvera named Spanish capital of rural tourism 2021 - InSpain.news">
            <a:extLst>
              <a:ext uri="{FF2B5EF4-FFF2-40B4-BE49-F238E27FC236}">
                <a16:creationId xmlns:a16="http://schemas.microsoft.com/office/drawing/2014/main" id="{3DC9F7A5-7856-09EB-AA3D-57FBB5803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33"/>
          <a:stretch/>
        </p:blipFill>
        <p:spPr bwMode="auto">
          <a:xfrm>
            <a:off x="-1" y="606490"/>
            <a:ext cx="12192000" cy="54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3D086-6E63-5961-1EFB-8946E58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644" y="2543272"/>
            <a:ext cx="7858709" cy="1771456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AU" sz="5400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SPAIN IS A GEM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4210FB-60DA-4787-F36B-98F54A1CA465}"/>
              </a:ext>
            </a:extLst>
          </p:cNvPr>
          <p:cNvSpPr txBox="1"/>
          <p:nvPr/>
        </p:nvSpPr>
        <p:spPr>
          <a:xfrm>
            <a:off x="492190" y="6027949"/>
            <a:ext cx="61535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5"/>
              </a:rPr>
              <a:t>https://www.google.com/url?sa=i&amp;url=https%3A%2F%2Finspain.news%2Fthe-2021-spanish-capital-of-rural-tourism-is%2F&amp;psig=AOvVaw1CtPyuUjhfSNIZwPjmrtf9&amp;ust=1667193320792000&amp;source=images&amp;cd=vfe&amp;ved=0CAwQjRxqFwoTCLie-qCZh</a:t>
            </a:r>
            <a:r>
              <a:rPr lang="en-AU">
                <a:hlinkClick r:id="rId5"/>
              </a:rPr>
              <a:t>_sCFQAAAAAdAAAAABAO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8264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ohn Singer Sargent and the Art of Elegance - The Objective Standard">
            <a:extLst>
              <a:ext uri="{FF2B5EF4-FFF2-40B4-BE49-F238E27FC236}">
                <a16:creationId xmlns:a16="http://schemas.microsoft.com/office/drawing/2014/main" id="{E5D114FC-F076-875F-8CD7-4B4B608C4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0"/>
          <a:stretch/>
        </p:blipFill>
        <p:spPr bwMode="auto">
          <a:xfrm rot="5400000" flipH="1">
            <a:off x="1056774" y="2312222"/>
            <a:ext cx="10142537" cy="661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02D8D-053C-A68F-4C63-8FF5BB90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231" y="1865802"/>
            <a:ext cx="4093029" cy="1325563"/>
          </a:xfrm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r>
              <a:rPr lang="en-AU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8C3D6-19B2-5C69-EC4B-C6B7ED01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241" y="3140072"/>
            <a:ext cx="1455576" cy="606489"/>
          </a:xfrm>
          <a:ln>
            <a:noFill/>
            <a:prstDash val="dash"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Hi there! Have fun navigating my travel blog. 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8202" name="Picture 8201">
            <a:extLst>
              <a:ext uri="{FF2B5EF4-FFF2-40B4-BE49-F238E27FC236}">
                <a16:creationId xmlns:a16="http://schemas.microsoft.com/office/drawing/2014/main" id="{2920A72F-8BED-65A6-329E-EBDD545A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702384B-E881-A7EE-BAA9-491280F1E193}"/>
              </a:ext>
            </a:extLst>
          </p:cNvPr>
          <p:cNvSpPr/>
          <p:nvPr/>
        </p:nvSpPr>
        <p:spPr>
          <a:xfrm>
            <a:off x="5943600" y="2361272"/>
            <a:ext cx="1572130" cy="1259312"/>
          </a:xfrm>
          <a:custGeom>
            <a:avLst/>
            <a:gdLst>
              <a:gd name="connsiteX0" fmla="*/ 0 w 2705878"/>
              <a:gd name="connsiteY0" fmla="*/ 363573 h 1259312"/>
              <a:gd name="connsiteX1" fmla="*/ 1138335 w 2705878"/>
              <a:gd name="connsiteY1" fmla="*/ 764789 h 1259312"/>
              <a:gd name="connsiteX2" fmla="*/ 1875453 w 2705878"/>
              <a:gd name="connsiteY2" fmla="*/ 708805 h 1259312"/>
              <a:gd name="connsiteX3" fmla="*/ 2043404 w 2705878"/>
              <a:gd name="connsiteY3" fmla="*/ 195622 h 1259312"/>
              <a:gd name="connsiteX4" fmla="*/ 1539551 w 2705878"/>
              <a:gd name="connsiteY4" fmla="*/ 9010 h 1259312"/>
              <a:gd name="connsiteX5" fmla="*/ 1231641 w 2705878"/>
              <a:gd name="connsiteY5" fmla="*/ 447548 h 1259312"/>
              <a:gd name="connsiteX6" fmla="*/ 1651518 w 2705878"/>
              <a:gd name="connsiteY6" fmla="*/ 979393 h 1259312"/>
              <a:gd name="connsiteX7" fmla="*/ 2705878 w 2705878"/>
              <a:gd name="connsiteY7" fmla="*/ 1259312 h 12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5878" h="1259312">
                <a:moveTo>
                  <a:pt x="0" y="363573"/>
                </a:moveTo>
                <a:cubicBezTo>
                  <a:pt x="412880" y="535411"/>
                  <a:pt x="825760" y="707250"/>
                  <a:pt x="1138335" y="764789"/>
                </a:cubicBezTo>
                <a:cubicBezTo>
                  <a:pt x="1450910" y="822328"/>
                  <a:pt x="1724608" y="803666"/>
                  <a:pt x="1875453" y="708805"/>
                </a:cubicBezTo>
                <a:cubicBezTo>
                  <a:pt x="2026298" y="613944"/>
                  <a:pt x="2099388" y="312254"/>
                  <a:pt x="2043404" y="195622"/>
                </a:cubicBezTo>
                <a:cubicBezTo>
                  <a:pt x="1987420" y="78990"/>
                  <a:pt x="1674845" y="-32978"/>
                  <a:pt x="1539551" y="9010"/>
                </a:cubicBezTo>
                <a:cubicBezTo>
                  <a:pt x="1404257" y="50998"/>
                  <a:pt x="1212980" y="285817"/>
                  <a:pt x="1231641" y="447548"/>
                </a:cubicBezTo>
                <a:cubicBezTo>
                  <a:pt x="1250302" y="609279"/>
                  <a:pt x="1405812" y="844099"/>
                  <a:pt x="1651518" y="979393"/>
                </a:cubicBezTo>
                <a:cubicBezTo>
                  <a:pt x="1897224" y="1114687"/>
                  <a:pt x="2513045" y="1214214"/>
                  <a:pt x="2705878" y="1259312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B7D532-7E2F-8E1A-3A8D-2652DFAB014C}"/>
              </a:ext>
            </a:extLst>
          </p:cNvPr>
          <p:cNvSpPr/>
          <p:nvPr/>
        </p:nvSpPr>
        <p:spPr>
          <a:xfrm flipH="1">
            <a:off x="5010537" y="3620583"/>
            <a:ext cx="2505191" cy="1805473"/>
          </a:xfrm>
          <a:custGeom>
            <a:avLst/>
            <a:gdLst>
              <a:gd name="connsiteX0" fmla="*/ 0 w 2705878"/>
              <a:gd name="connsiteY0" fmla="*/ 363573 h 1259312"/>
              <a:gd name="connsiteX1" fmla="*/ 1138335 w 2705878"/>
              <a:gd name="connsiteY1" fmla="*/ 764789 h 1259312"/>
              <a:gd name="connsiteX2" fmla="*/ 1875453 w 2705878"/>
              <a:gd name="connsiteY2" fmla="*/ 708805 h 1259312"/>
              <a:gd name="connsiteX3" fmla="*/ 2043404 w 2705878"/>
              <a:gd name="connsiteY3" fmla="*/ 195622 h 1259312"/>
              <a:gd name="connsiteX4" fmla="*/ 1539551 w 2705878"/>
              <a:gd name="connsiteY4" fmla="*/ 9010 h 1259312"/>
              <a:gd name="connsiteX5" fmla="*/ 1231641 w 2705878"/>
              <a:gd name="connsiteY5" fmla="*/ 447548 h 1259312"/>
              <a:gd name="connsiteX6" fmla="*/ 1651518 w 2705878"/>
              <a:gd name="connsiteY6" fmla="*/ 979393 h 1259312"/>
              <a:gd name="connsiteX7" fmla="*/ 2705878 w 2705878"/>
              <a:gd name="connsiteY7" fmla="*/ 1259312 h 12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5878" h="1259312">
                <a:moveTo>
                  <a:pt x="0" y="363573"/>
                </a:moveTo>
                <a:cubicBezTo>
                  <a:pt x="412880" y="535411"/>
                  <a:pt x="825760" y="707250"/>
                  <a:pt x="1138335" y="764789"/>
                </a:cubicBezTo>
                <a:cubicBezTo>
                  <a:pt x="1450910" y="822328"/>
                  <a:pt x="1724608" y="803666"/>
                  <a:pt x="1875453" y="708805"/>
                </a:cubicBezTo>
                <a:cubicBezTo>
                  <a:pt x="2026298" y="613944"/>
                  <a:pt x="2099388" y="312254"/>
                  <a:pt x="2043404" y="195622"/>
                </a:cubicBezTo>
                <a:cubicBezTo>
                  <a:pt x="1987420" y="78990"/>
                  <a:pt x="1674845" y="-32978"/>
                  <a:pt x="1539551" y="9010"/>
                </a:cubicBezTo>
                <a:cubicBezTo>
                  <a:pt x="1404257" y="50998"/>
                  <a:pt x="1212980" y="285817"/>
                  <a:pt x="1231641" y="447548"/>
                </a:cubicBezTo>
                <a:cubicBezTo>
                  <a:pt x="1250302" y="609279"/>
                  <a:pt x="1405812" y="844099"/>
                  <a:pt x="1651518" y="979393"/>
                </a:cubicBezTo>
                <a:cubicBezTo>
                  <a:pt x="1897224" y="1114687"/>
                  <a:pt x="2513045" y="1214214"/>
                  <a:pt x="2705878" y="1259312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114B28-5A17-A392-4372-57E9D7719792}"/>
              </a:ext>
            </a:extLst>
          </p:cNvPr>
          <p:cNvSpPr txBox="1">
            <a:spLocks/>
          </p:cNvSpPr>
          <p:nvPr/>
        </p:nvSpPr>
        <p:spPr>
          <a:xfrm>
            <a:off x="3259493" y="5426057"/>
            <a:ext cx="2836506" cy="60648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Don’t mind the art</a:t>
            </a:r>
            <a:r>
              <a:rPr lang="en-AU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. </a:t>
            </a:r>
            <a:r>
              <a:rPr lang="en-AU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I like to unnecessarily add them (a John Singer Sargent!)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26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lvera, Andalucia, Spain | thefrozendivide">
            <a:extLst>
              <a:ext uri="{FF2B5EF4-FFF2-40B4-BE49-F238E27FC236}">
                <a16:creationId xmlns:a16="http://schemas.microsoft.com/office/drawing/2014/main" id="{2D1503B6-7F81-534C-80FA-0BB1AFD5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4786"/>
            <a:ext cx="12192000" cy="465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22D9E-EE44-1A7D-528B-B44C851B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3D086-6E63-5961-1EFB-8946E58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646" y="2276670"/>
            <a:ext cx="7858709" cy="142855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AU" sz="5400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SPAIN IS A GEM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4210FB-60DA-4787-F36B-98F54A1CA465}"/>
              </a:ext>
            </a:extLst>
          </p:cNvPr>
          <p:cNvSpPr txBox="1"/>
          <p:nvPr/>
        </p:nvSpPr>
        <p:spPr>
          <a:xfrm>
            <a:off x="492190" y="6027949"/>
            <a:ext cx="61535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https://www.google.com/url?sa=i&amp;url=https%3A%2F%2Finspain.news%2Fthe-2021-spanish-capital-of-rural-tourism-is%2F&amp;psig=AOvVaw1CtPyuUjhfSNIZwPjmrtf9&amp;ust=1667193320792000&amp;source=images&amp;cd=vfe&amp;ved=0CAwQjRxqFwoTCLie-qCZh</a:t>
            </a:r>
            <a:r>
              <a:rPr lang="en-AU">
                <a:hlinkClick r:id="rId4"/>
              </a:rPr>
              <a:t>_sCFQAAAAAdAAAAABAO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712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 Round Hypnotic Spiral Vortex - Vector Illustration - Isolated on  Transparent Background Stock Vector - Illustration of optical, element:  185639120">
            <a:extLst>
              <a:ext uri="{FF2B5EF4-FFF2-40B4-BE49-F238E27FC236}">
                <a16:creationId xmlns:a16="http://schemas.microsoft.com/office/drawing/2014/main" id="{90CCEA1F-ECDD-54F8-334E-26EC5B255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484" y="142972"/>
            <a:ext cx="5568917" cy="556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039FC08-D12C-2D00-E70B-EF9495B6BECD}"/>
              </a:ext>
            </a:extLst>
          </p:cNvPr>
          <p:cNvSpPr/>
          <p:nvPr/>
        </p:nvSpPr>
        <p:spPr>
          <a:xfrm>
            <a:off x="6096000" y="1829085"/>
            <a:ext cx="2187251" cy="206206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9217E-E06F-D698-691B-100813899C36}"/>
              </a:ext>
            </a:extLst>
          </p:cNvPr>
          <p:cNvSpPr txBox="1"/>
          <p:nvPr/>
        </p:nvSpPr>
        <p:spPr>
          <a:xfrm>
            <a:off x="6214187" y="2444620"/>
            <a:ext cx="172616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rgbClr val="FFC000"/>
                </a:solidFill>
                <a:latin typeface="Bodoni MT Black" panose="02070A03080606020203" pitchFamily="18" charset="0"/>
              </a:rPr>
              <a:t>ALL AROUND</a:t>
            </a:r>
            <a:endParaRPr lang="en-AU" sz="2400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latin typeface="Bodoni MT Black" panose="02070A0308060602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554B5-4474-F1C8-9FF4-63A2148E0508}"/>
              </a:ext>
            </a:extLst>
          </p:cNvPr>
          <p:cNvSpPr txBox="1"/>
          <p:nvPr/>
        </p:nvSpPr>
        <p:spPr>
          <a:xfrm>
            <a:off x="4549292" y="5085184"/>
            <a:ext cx="53312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800" dirty="0">
                <a:solidFill>
                  <a:srgbClr val="FFC000"/>
                </a:solidFill>
                <a:latin typeface="Bodoni MT Black" panose="02070A03080606020203" pitchFamily="18" charset="0"/>
              </a:rPr>
              <a:t>ANGUS!</a:t>
            </a:r>
          </a:p>
        </p:txBody>
      </p:sp>
      <p:pic>
        <p:nvPicPr>
          <p:cNvPr id="2052" name="Picture 4" descr="Spiral PNG Images, Free Transparent Spiral Download - KindPNG">
            <a:extLst>
              <a:ext uri="{FF2B5EF4-FFF2-40B4-BE49-F238E27FC236}">
                <a16:creationId xmlns:a16="http://schemas.microsoft.com/office/drawing/2014/main" id="{CBF7F29B-F578-D343-844C-9730F75A0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r="8715"/>
          <a:stretch/>
        </p:blipFill>
        <p:spPr bwMode="auto">
          <a:xfrm>
            <a:off x="195943" y="1480429"/>
            <a:ext cx="4717244" cy="35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744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ere in the World…? Lifestyle, Culture, Landscapes, Cityscapes, Wildlife &amp;  Travel – Traditional Spanish Architecture Granada Andalusia Spain – Photo  Tours">
            <a:extLst>
              <a:ext uri="{FF2B5EF4-FFF2-40B4-BE49-F238E27FC236}">
                <a16:creationId xmlns:a16="http://schemas.microsoft.com/office/drawing/2014/main" id="{BBAAB98D-2F6A-7A71-601C-C02355D73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33"/>
          <a:stretch/>
        </p:blipFill>
        <p:spPr bwMode="auto">
          <a:xfrm>
            <a:off x="-10822" y="606490"/>
            <a:ext cx="12246529" cy="569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FF86F-EC83-1CEA-0F89-943798C5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6304319"/>
            <a:ext cx="59544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"Lorem ipsum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sit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amet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consectetur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adipiscing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sed do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eiusmod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tempor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incididunt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labore et dolore magna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Ut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ad minim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veniam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quis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nostrud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exercitation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ullamco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nisi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aliquip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commodo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consequat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Duis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aute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irure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reprehenderit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voluptate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esse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cillum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dolore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eu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fugiat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nulla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pariatur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Excepteur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sint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occaecat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cupidatat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proident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sunt in culpa qui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officia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deserunt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mollit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id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."</a:t>
            </a:r>
            <a:endParaRPr lang="en-AU" sz="1800" dirty="0"/>
          </a:p>
        </p:txBody>
      </p:sp>
      <p:pic>
        <p:nvPicPr>
          <p:cNvPr id="5" name="Picture 2" descr="Celebration of Art takes place Sept. 12-20 on South Rim | Williams-Grand  Canyon News | Williams-Grand Canyon, AZ">
            <a:extLst>
              <a:ext uri="{FF2B5EF4-FFF2-40B4-BE49-F238E27FC236}">
                <a16:creationId xmlns:a16="http://schemas.microsoft.com/office/drawing/2014/main" id="{A091CBFF-03F7-3306-498C-24C43A96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CF7FB"/>
              </a:clrFrom>
              <a:clrTo>
                <a:srgbClr val="ECF7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54" y="5482710"/>
            <a:ext cx="3079098" cy="205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22D9E-EE44-1A7D-528B-B44C851B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3D086-6E63-5961-1EFB-8946E58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4410323"/>
            <a:ext cx="7858709" cy="1312538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A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SPAIN IS A GEM</a:t>
            </a:r>
          </a:p>
        </p:txBody>
      </p:sp>
    </p:spTree>
    <p:extLst>
      <p:ext uri="{BB962C8B-B14F-4D97-AF65-F5344CB8AC3E}">
        <p14:creationId xmlns:p14="http://schemas.microsoft.com/office/powerpoint/2010/main" val="3446271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905C6A-449F-D539-9F21-A63ECA15E20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02D8D-053C-A68F-4C63-8FF5BB90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092" y="2766217"/>
            <a:ext cx="4093029" cy="1325563"/>
          </a:xfrm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r>
              <a:rPr lang="en-AU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8C3D6-19B2-5C69-EC4B-C6B7ED01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864" y="4465757"/>
            <a:ext cx="2161594" cy="862023"/>
          </a:xfrm>
          <a:ln>
            <a:noFill/>
            <a:prstDash val="dash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Hi there! Have fun navigating my travel blog. 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8202" name="Picture 8201">
            <a:extLst>
              <a:ext uri="{FF2B5EF4-FFF2-40B4-BE49-F238E27FC236}">
                <a16:creationId xmlns:a16="http://schemas.microsoft.com/office/drawing/2014/main" id="{2920A72F-8BED-65A6-329E-EBDD545A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702384B-E881-A7EE-BAA9-491280F1E193}"/>
              </a:ext>
            </a:extLst>
          </p:cNvPr>
          <p:cNvSpPr/>
          <p:nvPr/>
        </p:nvSpPr>
        <p:spPr>
          <a:xfrm>
            <a:off x="4572000" y="3443317"/>
            <a:ext cx="2705878" cy="1259312"/>
          </a:xfrm>
          <a:custGeom>
            <a:avLst/>
            <a:gdLst>
              <a:gd name="connsiteX0" fmla="*/ 0 w 2705878"/>
              <a:gd name="connsiteY0" fmla="*/ 363573 h 1259312"/>
              <a:gd name="connsiteX1" fmla="*/ 1138335 w 2705878"/>
              <a:gd name="connsiteY1" fmla="*/ 764789 h 1259312"/>
              <a:gd name="connsiteX2" fmla="*/ 1875453 w 2705878"/>
              <a:gd name="connsiteY2" fmla="*/ 708805 h 1259312"/>
              <a:gd name="connsiteX3" fmla="*/ 2043404 w 2705878"/>
              <a:gd name="connsiteY3" fmla="*/ 195622 h 1259312"/>
              <a:gd name="connsiteX4" fmla="*/ 1539551 w 2705878"/>
              <a:gd name="connsiteY4" fmla="*/ 9010 h 1259312"/>
              <a:gd name="connsiteX5" fmla="*/ 1231641 w 2705878"/>
              <a:gd name="connsiteY5" fmla="*/ 447548 h 1259312"/>
              <a:gd name="connsiteX6" fmla="*/ 1651518 w 2705878"/>
              <a:gd name="connsiteY6" fmla="*/ 979393 h 1259312"/>
              <a:gd name="connsiteX7" fmla="*/ 2705878 w 2705878"/>
              <a:gd name="connsiteY7" fmla="*/ 1259312 h 12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5878" h="1259312">
                <a:moveTo>
                  <a:pt x="0" y="363573"/>
                </a:moveTo>
                <a:cubicBezTo>
                  <a:pt x="412880" y="535411"/>
                  <a:pt x="825760" y="707250"/>
                  <a:pt x="1138335" y="764789"/>
                </a:cubicBezTo>
                <a:cubicBezTo>
                  <a:pt x="1450910" y="822328"/>
                  <a:pt x="1724608" y="803666"/>
                  <a:pt x="1875453" y="708805"/>
                </a:cubicBezTo>
                <a:cubicBezTo>
                  <a:pt x="2026298" y="613944"/>
                  <a:pt x="2099388" y="312254"/>
                  <a:pt x="2043404" y="195622"/>
                </a:cubicBezTo>
                <a:cubicBezTo>
                  <a:pt x="1987420" y="78990"/>
                  <a:pt x="1674845" y="-32978"/>
                  <a:pt x="1539551" y="9010"/>
                </a:cubicBezTo>
                <a:cubicBezTo>
                  <a:pt x="1404257" y="50998"/>
                  <a:pt x="1212980" y="285817"/>
                  <a:pt x="1231641" y="447548"/>
                </a:cubicBezTo>
                <a:cubicBezTo>
                  <a:pt x="1250302" y="609279"/>
                  <a:pt x="1405812" y="844099"/>
                  <a:pt x="1651518" y="979393"/>
                </a:cubicBezTo>
                <a:cubicBezTo>
                  <a:pt x="1897224" y="1114687"/>
                  <a:pt x="2513045" y="1214214"/>
                  <a:pt x="2705878" y="1259312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6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0A8E9-BDDC-E9CE-D861-588FCF85E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455" b="3156"/>
          <a:stretch/>
        </p:blipFill>
        <p:spPr bwMode="auto">
          <a:xfrm>
            <a:off x="0" y="671803"/>
            <a:ext cx="12192000" cy="596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D89EF4-42F6-72A0-A0A8-1AFA97450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1279524"/>
            <a:ext cx="10515600" cy="3063875"/>
          </a:xfrm>
        </p:spPr>
        <p:txBody>
          <a:bodyPr>
            <a:noAutofit/>
          </a:bodyPr>
          <a:lstStyle/>
          <a:p>
            <a:r>
              <a:rPr lang="en-AU" sz="9600" dirty="0">
                <a:solidFill>
                  <a:schemeClr val="bg1"/>
                </a:solidFill>
                <a:latin typeface="Western Retro" pitchFamily="50" charset="0"/>
                <a:cs typeface="DilleniaUPC" panose="020B0502040204020203" pitchFamily="18" charset="-34"/>
              </a:rPr>
              <a:t>All  AROUND, ANGUS!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26296-B796-585D-729E-F5713B519BAF}"/>
              </a:ext>
            </a:extLst>
          </p:cNvPr>
          <p:cNvSpPr txBox="1"/>
          <p:nvPr/>
        </p:nvSpPr>
        <p:spPr>
          <a:xfrm>
            <a:off x="7302469" y="177533"/>
            <a:ext cx="1007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ABOUT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559B81-8802-779D-1D48-2FDA37297D4C}"/>
              </a:ext>
            </a:extLst>
          </p:cNvPr>
          <p:cNvSpPr txBox="1">
            <a:spLocks/>
          </p:cNvSpPr>
          <p:nvPr/>
        </p:nvSpPr>
        <p:spPr>
          <a:xfrm>
            <a:off x="195943" y="55984"/>
            <a:ext cx="2332653" cy="5784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400" dirty="0">
                <a:solidFill>
                  <a:schemeClr val="bg1"/>
                </a:solidFill>
                <a:latin typeface="Western Retro" pitchFamily="50" charset="0"/>
                <a:cs typeface="DilleniaUPC" panose="020B0502040204020203" pitchFamily="18" charset="-34"/>
              </a:rPr>
              <a:t>All  AROUND,  ANGUS!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67D4CFAF-81E8-0A29-44A5-D104A4973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30" y="218271"/>
            <a:ext cx="229826" cy="22982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D18F6B3-C32B-6A17-1861-9773C416A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45" y="214076"/>
            <a:ext cx="232483" cy="232483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6DA1ECB9-77E3-19DD-55C4-10E997997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158" y="214075"/>
            <a:ext cx="265850" cy="265850"/>
          </a:xfrm>
          <a:prstGeom prst="rect">
            <a:avLst/>
          </a:prstGeom>
        </p:spPr>
      </p:pic>
      <p:pic>
        <p:nvPicPr>
          <p:cNvPr id="13" name="Picture 1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1183A34-3097-EB9D-C0C0-132B24ED9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85" y="201984"/>
            <a:ext cx="265850" cy="265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B505D-F8F6-2398-622B-B6268502698A}"/>
              </a:ext>
            </a:extLst>
          </p:cNvPr>
          <p:cNvSpPr txBox="1"/>
          <p:nvPr/>
        </p:nvSpPr>
        <p:spPr>
          <a:xfrm>
            <a:off x="6111416" y="177533"/>
            <a:ext cx="1007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3AA05-95EF-3524-7CE3-0A7B32F2E4A4}"/>
              </a:ext>
            </a:extLst>
          </p:cNvPr>
          <p:cNvSpPr txBox="1"/>
          <p:nvPr/>
        </p:nvSpPr>
        <p:spPr>
          <a:xfrm>
            <a:off x="5276147" y="177533"/>
            <a:ext cx="1007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BLOG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32115-BB9E-0645-B7B8-C7747997F110}"/>
              </a:ext>
            </a:extLst>
          </p:cNvPr>
          <p:cNvGrpSpPr/>
          <p:nvPr/>
        </p:nvGrpSpPr>
        <p:grpSpPr>
          <a:xfrm>
            <a:off x="8228553" y="247040"/>
            <a:ext cx="264969" cy="199519"/>
            <a:chOff x="7117295" y="3984170"/>
            <a:chExt cx="528549" cy="340566"/>
          </a:xfrm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93184983-85D1-108C-5CAD-E558E4D560DE}"/>
                </a:ext>
              </a:extLst>
            </p:cNvPr>
            <p:cNvSpPr/>
            <p:nvPr/>
          </p:nvSpPr>
          <p:spPr>
            <a:xfrm>
              <a:off x="7117295" y="3984170"/>
              <a:ext cx="354564" cy="340566"/>
            </a:xfrm>
            <a:prstGeom prst="donut">
              <a:avLst>
                <a:gd name="adj" fmla="val 1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649CE8-9DFC-7896-14E9-4B67F1B0C902}"/>
                </a:ext>
              </a:extLst>
            </p:cNvPr>
            <p:cNvSpPr/>
            <p:nvPr/>
          </p:nvSpPr>
          <p:spPr>
            <a:xfrm rot="18037592">
              <a:off x="7500738" y="4145108"/>
              <a:ext cx="63915" cy="2262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069999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ohn Singer Sargent and the Art of Elegance - The Objective Standard">
            <a:extLst>
              <a:ext uri="{FF2B5EF4-FFF2-40B4-BE49-F238E27FC236}">
                <a16:creationId xmlns:a16="http://schemas.microsoft.com/office/drawing/2014/main" id="{E5D114FC-F076-875F-8CD7-4B4B608C4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0"/>
          <a:stretch/>
        </p:blipFill>
        <p:spPr bwMode="auto">
          <a:xfrm flipH="1">
            <a:off x="1024730" y="14317"/>
            <a:ext cx="10142537" cy="661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02D8D-053C-A68F-4C63-8FF5BB90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749" y="1021393"/>
            <a:ext cx="4093029" cy="1325563"/>
          </a:xfrm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r>
              <a:rPr lang="en-AU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8C3D6-19B2-5C69-EC4B-C6B7ED01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241" y="3140072"/>
            <a:ext cx="1455576" cy="606489"/>
          </a:xfrm>
          <a:ln>
            <a:noFill/>
            <a:prstDash val="dash"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Hi there! Have fun navigating my travel blog. 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8202" name="Picture 8201">
            <a:extLst>
              <a:ext uri="{FF2B5EF4-FFF2-40B4-BE49-F238E27FC236}">
                <a16:creationId xmlns:a16="http://schemas.microsoft.com/office/drawing/2014/main" id="{2920A72F-8BED-65A6-329E-EBDD545A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702384B-E881-A7EE-BAA9-491280F1E193}"/>
              </a:ext>
            </a:extLst>
          </p:cNvPr>
          <p:cNvSpPr/>
          <p:nvPr/>
        </p:nvSpPr>
        <p:spPr>
          <a:xfrm>
            <a:off x="4809852" y="2361272"/>
            <a:ext cx="2705878" cy="1259312"/>
          </a:xfrm>
          <a:custGeom>
            <a:avLst/>
            <a:gdLst>
              <a:gd name="connsiteX0" fmla="*/ 0 w 2705878"/>
              <a:gd name="connsiteY0" fmla="*/ 363573 h 1259312"/>
              <a:gd name="connsiteX1" fmla="*/ 1138335 w 2705878"/>
              <a:gd name="connsiteY1" fmla="*/ 764789 h 1259312"/>
              <a:gd name="connsiteX2" fmla="*/ 1875453 w 2705878"/>
              <a:gd name="connsiteY2" fmla="*/ 708805 h 1259312"/>
              <a:gd name="connsiteX3" fmla="*/ 2043404 w 2705878"/>
              <a:gd name="connsiteY3" fmla="*/ 195622 h 1259312"/>
              <a:gd name="connsiteX4" fmla="*/ 1539551 w 2705878"/>
              <a:gd name="connsiteY4" fmla="*/ 9010 h 1259312"/>
              <a:gd name="connsiteX5" fmla="*/ 1231641 w 2705878"/>
              <a:gd name="connsiteY5" fmla="*/ 447548 h 1259312"/>
              <a:gd name="connsiteX6" fmla="*/ 1651518 w 2705878"/>
              <a:gd name="connsiteY6" fmla="*/ 979393 h 1259312"/>
              <a:gd name="connsiteX7" fmla="*/ 2705878 w 2705878"/>
              <a:gd name="connsiteY7" fmla="*/ 1259312 h 12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5878" h="1259312">
                <a:moveTo>
                  <a:pt x="0" y="363573"/>
                </a:moveTo>
                <a:cubicBezTo>
                  <a:pt x="412880" y="535411"/>
                  <a:pt x="825760" y="707250"/>
                  <a:pt x="1138335" y="764789"/>
                </a:cubicBezTo>
                <a:cubicBezTo>
                  <a:pt x="1450910" y="822328"/>
                  <a:pt x="1724608" y="803666"/>
                  <a:pt x="1875453" y="708805"/>
                </a:cubicBezTo>
                <a:cubicBezTo>
                  <a:pt x="2026298" y="613944"/>
                  <a:pt x="2099388" y="312254"/>
                  <a:pt x="2043404" y="195622"/>
                </a:cubicBezTo>
                <a:cubicBezTo>
                  <a:pt x="1987420" y="78990"/>
                  <a:pt x="1674845" y="-32978"/>
                  <a:pt x="1539551" y="9010"/>
                </a:cubicBezTo>
                <a:cubicBezTo>
                  <a:pt x="1404257" y="50998"/>
                  <a:pt x="1212980" y="285817"/>
                  <a:pt x="1231641" y="447548"/>
                </a:cubicBezTo>
                <a:cubicBezTo>
                  <a:pt x="1250302" y="609279"/>
                  <a:pt x="1405812" y="844099"/>
                  <a:pt x="1651518" y="979393"/>
                </a:cubicBezTo>
                <a:cubicBezTo>
                  <a:pt x="1897224" y="1114687"/>
                  <a:pt x="2513045" y="1214214"/>
                  <a:pt x="2705878" y="1259312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B7D532-7E2F-8E1A-3A8D-2652DFAB014C}"/>
              </a:ext>
            </a:extLst>
          </p:cNvPr>
          <p:cNvSpPr/>
          <p:nvPr/>
        </p:nvSpPr>
        <p:spPr>
          <a:xfrm flipH="1">
            <a:off x="3135086" y="3620584"/>
            <a:ext cx="4380644" cy="1259312"/>
          </a:xfrm>
          <a:custGeom>
            <a:avLst/>
            <a:gdLst>
              <a:gd name="connsiteX0" fmla="*/ 0 w 2705878"/>
              <a:gd name="connsiteY0" fmla="*/ 363573 h 1259312"/>
              <a:gd name="connsiteX1" fmla="*/ 1138335 w 2705878"/>
              <a:gd name="connsiteY1" fmla="*/ 764789 h 1259312"/>
              <a:gd name="connsiteX2" fmla="*/ 1875453 w 2705878"/>
              <a:gd name="connsiteY2" fmla="*/ 708805 h 1259312"/>
              <a:gd name="connsiteX3" fmla="*/ 2043404 w 2705878"/>
              <a:gd name="connsiteY3" fmla="*/ 195622 h 1259312"/>
              <a:gd name="connsiteX4" fmla="*/ 1539551 w 2705878"/>
              <a:gd name="connsiteY4" fmla="*/ 9010 h 1259312"/>
              <a:gd name="connsiteX5" fmla="*/ 1231641 w 2705878"/>
              <a:gd name="connsiteY5" fmla="*/ 447548 h 1259312"/>
              <a:gd name="connsiteX6" fmla="*/ 1651518 w 2705878"/>
              <a:gd name="connsiteY6" fmla="*/ 979393 h 1259312"/>
              <a:gd name="connsiteX7" fmla="*/ 2705878 w 2705878"/>
              <a:gd name="connsiteY7" fmla="*/ 1259312 h 12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5878" h="1259312">
                <a:moveTo>
                  <a:pt x="0" y="363573"/>
                </a:moveTo>
                <a:cubicBezTo>
                  <a:pt x="412880" y="535411"/>
                  <a:pt x="825760" y="707250"/>
                  <a:pt x="1138335" y="764789"/>
                </a:cubicBezTo>
                <a:cubicBezTo>
                  <a:pt x="1450910" y="822328"/>
                  <a:pt x="1724608" y="803666"/>
                  <a:pt x="1875453" y="708805"/>
                </a:cubicBezTo>
                <a:cubicBezTo>
                  <a:pt x="2026298" y="613944"/>
                  <a:pt x="2099388" y="312254"/>
                  <a:pt x="2043404" y="195622"/>
                </a:cubicBezTo>
                <a:cubicBezTo>
                  <a:pt x="1987420" y="78990"/>
                  <a:pt x="1674845" y="-32978"/>
                  <a:pt x="1539551" y="9010"/>
                </a:cubicBezTo>
                <a:cubicBezTo>
                  <a:pt x="1404257" y="50998"/>
                  <a:pt x="1212980" y="285817"/>
                  <a:pt x="1231641" y="447548"/>
                </a:cubicBezTo>
                <a:cubicBezTo>
                  <a:pt x="1250302" y="609279"/>
                  <a:pt x="1405812" y="844099"/>
                  <a:pt x="1651518" y="979393"/>
                </a:cubicBezTo>
                <a:cubicBezTo>
                  <a:pt x="1897224" y="1114687"/>
                  <a:pt x="2513045" y="1214214"/>
                  <a:pt x="2705878" y="1259312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114B28-5A17-A392-4372-57E9D7719792}"/>
              </a:ext>
            </a:extLst>
          </p:cNvPr>
          <p:cNvSpPr txBox="1">
            <a:spLocks/>
          </p:cNvSpPr>
          <p:nvPr/>
        </p:nvSpPr>
        <p:spPr>
          <a:xfrm>
            <a:off x="1110343" y="5512823"/>
            <a:ext cx="2836506" cy="60648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Don’t mind the art</a:t>
            </a:r>
            <a:r>
              <a:rPr lang="en-AU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. </a:t>
            </a:r>
            <a:r>
              <a:rPr lang="en-AU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I like to unnecessarily add them (a John Singer Sargent!)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0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050B3-2FFA-E6F6-2958-745054463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310" y="5253135"/>
            <a:ext cx="10131490" cy="1336353"/>
          </a:xfrm>
        </p:spPr>
        <p:txBody>
          <a:bodyPr/>
          <a:lstStyle/>
          <a:p>
            <a:pPr marL="0" indent="0">
              <a:buNone/>
            </a:pPr>
            <a:r>
              <a:rPr lang="en-AU" sz="1800" dirty="0"/>
              <a:t>Hi, I’m Angus! A follow Plein air painter here, I like to take my art around the world. My </a:t>
            </a:r>
            <a:r>
              <a:rPr lang="en-AU" sz="1800" dirty="0" err="1"/>
              <a:t>patreons</a:t>
            </a:r>
            <a:r>
              <a:rPr lang="en-AU" sz="1800" dirty="0"/>
              <a:t> thought look forward to my paintings support *</a:t>
            </a:r>
          </a:p>
          <a:p>
            <a:pPr marL="0" indent="0">
              <a:buNone/>
            </a:pPr>
            <a:r>
              <a:rPr lang="en-AU" sz="1800" dirty="0"/>
              <a:t>Ex-graphic designer</a:t>
            </a:r>
          </a:p>
          <a:p>
            <a:pPr marL="0" indent="0">
              <a:buNone/>
            </a:pPr>
            <a:r>
              <a:rPr lang="en-AU" sz="1800" dirty="0"/>
              <a:t>Soon enough, I took on a blog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1026" name="Picture 2" descr="Celebration of Art takes place Sept. 12-20 on South Rim | Williams-Grand  Canyon News | Williams-Grand Canyon, AZ">
            <a:extLst>
              <a:ext uri="{FF2B5EF4-FFF2-40B4-BE49-F238E27FC236}">
                <a16:creationId xmlns:a16="http://schemas.microsoft.com/office/drawing/2014/main" id="{72F501D1-2C26-F9C3-2DB8-C3E4887A5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CF7FB"/>
              </a:clrFrom>
              <a:clrTo>
                <a:srgbClr val="ECF7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593" y="829388"/>
            <a:ext cx="6301274" cy="420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74A920-CCC8-AA5C-9B9E-03BDE056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12637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1C27-2576-E716-CF8C-005BDED6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BF65A-143D-147E-0839-73F1C378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4573"/>
            <a:ext cx="12192000" cy="34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88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eel Patterns | Eiffel tower, Tour eiffel, La tour eiffel">
            <a:extLst>
              <a:ext uri="{FF2B5EF4-FFF2-40B4-BE49-F238E27FC236}">
                <a16:creationId xmlns:a16="http://schemas.microsoft.com/office/drawing/2014/main" id="{4F8E5CD7-AFC3-9633-EC1F-289C5E76B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1" b="12480"/>
          <a:stretch/>
        </p:blipFill>
        <p:spPr bwMode="auto">
          <a:xfrm>
            <a:off x="8099841" y="2554183"/>
            <a:ext cx="3550813" cy="26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0D659B-66C5-832A-EB2D-FC0C955B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6929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latin typeface="Abadi" panose="020B0604020104020204" pitchFamily="34" charset="0"/>
              </a:rPr>
              <a:t>RECENT POSTS</a:t>
            </a:r>
          </a:p>
        </p:txBody>
      </p:sp>
      <p:pic>
        <p:nvPicPr>
          <p:cNvPr id="3074" name="Picture 2" descr="Spanish Architecture - Exploring the Most Famous Architecture in Spain">
            <a:extLst>
              <a:ext uri="{FF2B5EF4-FFF2-40B4-BE49-F238E27FC236}">
                <a16:creationId xmlns:a16="http://schemas.microsoft.com/office/drawing/2014/main" id="{DC37AAB8-8228-CB6D-4DA1-72F2FD3C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126" y="2554183"/>
            <a:ext cx="3511518" cy="26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3467-3D54-7A95-6015-475C712F7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121" y="4100804"/>
            <a:ext cx="2197931" cy="1336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SPAIN IS A GEM</a:t>
            </a:r>
          </a:p>
        </p:txBody>
      </p:sp>
      <p:pic>
        <p:nvPicPr>
          <p:cNvPr id="1028" name="Picture 4" descr="Bali Handara Gate, Pancasari: How To Reach, Best Time &amp; Tips">
            <a:extLst>
              <a:ext uri="{FF2B5EF4-FFF2-40B4-BE49-F238E27FC236}">
                <a16:creationId xmlns:a16="http://schemas.microsoft.com/office/drawing/2014/main" id="{47F5347C-D6A2-216E-BBC8-2F0A6C004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88" r="6943" b="2424"/>
          <a:stretch/>
        </p:blipFill>
        <p:spPr bwMode="auto">
          <a:xfrm>
            <a:off x="4380045" y="2554183"/>
            <a:ext cx="3431911" cy="26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19D475-D096-95D2-8B94-90BAFEA8442D}"/>
              </a:ext>
            </a:extLst>
          </p:cNvPr>
          <p:cNvSpPr txBox="1">
            <a:spLocks/>
          </p:cNvSpPr>
          <p:nvPr/>
        </p:nvSpPr>
        <p:spPr>
          <a:xfrm>
            <a:off x="5334694" y="3606281"/>
            <a:ext cx="1522614" cy="1336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BALI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BEAUTY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8BD0FF-FA79-C2FE-6BAE-7A8FA0ECDB30}"/>
              </a:ext>
            </a:extLst>
          </p:cNvPr>
          <p:cNvSpPr txBox="1">
            <a:spLocks/>
          </p:cNvSpPr>
          <p:nvPr/>
        </p:nvSpPr>
        <p:spPr>
          <a:xfrm>
            <a:off x="8728881" y="2574154"/>
            <a:ext cx="2484863" cy="2613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MONUMENTS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AU" sz="2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AU" sz="2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AU" sz="2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2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FRANCE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9CFB636-05F4-18C9-5F78-28E4D7275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373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0 Beautiful Pictures of Canada from Coast to Coast | Our Canada">
            <a:extLst>
              <a:ext uri="{FF2B5EF4-FFF2-40B4-BE49-F238E27FC236}">
                <a16:creationId xmlns:a16="http://schemas.microsoft.com/office/drawing/2014/main" id="{F24A2853-DD96-58B0-FCFB-B18CA9508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62" y="1107938"/>
            <a:ext cx="3511517" cy="26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3467-3D54-7A95-6015-475C712F7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82" y="2090057"/>
            <a:ext cx="3002124" cy="1901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CANADA</a:t>
            </a:r>
          </a:p>
        </p:txBody>
      </p:sp>
      <p:pic>
        <p:nvPicPr>
          <p:cNvPr id="2" name="Picture 2" descr="The best locations for photographs in India | Times of India Travel">
            <a:extLst>
              <a:ext uri="{FF2B5EF4-FFF2-40B4-BE49-F238E27FC236}">
                <a16:creationId xmlns:a16="http://schemas.microsoft.com/office/drawing/2014/main" id="{C7DE5FFC-FDA3-4B28-50F1-8E6D7A3F4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019" y="1127909"/>
            <a:ext cx="3524830" cy="264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19D475-D096-95D2-8B94-90BAFEA8442D}"/>
              </a:ext>
            </a:extLst>
          </p:cNvPr>
          <p:cNvSpPr txBox="1">
            <a:spLocks/>
          </p:cNvSpPr>
          <p:nvPr/>
        </p:nvSpPr>
        <p:spPr>
          <a:xfrm>
            <a:off x="4635759" y="1421607"/>
            <a:ext cx="2957803" cy="133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WELCOME TO AUSTRALIA</a:t>
            </a:r>
          </a:p>
        </p:txBody>
      </p:sp>
      <p:pic>
        <p:nvPicPr>
          <p:cNvPr id="9" name="Picture 4" descr="Australia landmarks: 10 awe-inspiring natural wonders not to miss | CNN  Travel">
            <a:extLst>
              <a:ext uri="{FF2B5EF4-FFF2-40B4-BE49-F238E27FC236}">
                <a16:creationId xmlns:a16="http://schemas.microsoft.com/office/drawing/2014/main" id="{698A9303-0172-368D-4C45-285F2A336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93" t="1447" r="9658" b="1080"/>
          <a:stretch/>
        </p:blipFill>
        <p:spPr bwMode="auto">
          <a:xfrm>
            <a:off x="4333584" y="1127908"/>
            <a:ext cx="3524830" cy="264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8BD0FF-FA79-C2FE-6BAE-7A8FA0ECDB30}"/>
              </a:ext>
            </a:extLst>
          </p:cNvPr>
          <p:cNvSpPr txBox="1">
            <a:spLocks/>
          </p:cNvSpPr>
          <p:nvPr/>
        </p:nvSpPr>
        <p:spPr>
          <a:xfrm>
            <a:off x="8747542" y="1127909"/>
            <a:ext cx="2484863" cy="2613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AU" sz="2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AU" sz="2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AU" sz="2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2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INDIA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9CFB636-05F4-18C9-5F78-28E4D7275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Grand Canyon Celebration of Art | Julie Dodd">
            <a:extLst>
              <a:ext uri="{FF2B5EF4-FFF2-40B4-BE49-F238E27FC236}">
                <a16:creationId xmlns:a16="http://schemas.microsoft.com/office/drawing/2014/main" id="{F2950928-727E-E1A4-FDA4-E80AFAED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5" y="3991457"/>
            <a:ext cx="3524830" cy="26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BAF272-01ED-837D-BE09-CBF4A98FB83D}"/>
              </a:ext>
            </a:extLst>
          </p:cNvPr>
          <p:cNvSpPr txBox="1">
            <a:spLocks/>
          </p:cNvSpPr>
          <p:nvPr/>
        </p:nvSpPr>
        <p:spPr>
          <a:xfrm>
            <a:off x="443787" y="5646771"/>
            <a:ext cx="3511517" cy="667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ARTISTIC TREASURE OF THE GRAND CANYON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DCE60E-91A4-ABE9-B453-8C0F222C2380}"/>
              </a:ext>
            </a:extLst>
          </p:cNvPr>
          <p:cNvSpPr/>
          <p:nvPr/>
        </p:nvSpPr>
        <p:spPr>
          <a:xfrm>
            <a:off x="4450023" y="3991457"/>
            <a:ext cx="84656" cy="241577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33A9C-E8F9-4939-B632-11E047DE6D21}"/>
              </a:ext>
            </a:extLst>
          </p:cNvPr>
          <p:cNvSpPr txBox="1"/>
          <p:nvPr/>
        </p:nvSpPr>
        <p:spPr>
          <a:xfrm>
            <a:off x="4861249" y="501053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Click to see more</a:t>
            </a:r>
          </a:p>
        </p:txBody>
      </p:sp>
    </p:spTree>
    <p:extLst>
      <p:ext uri="{BB962C8B-B14F-4D97-AF65-F5344CB8AC3E}">
        <p14:creationId xmlns:p14="http://schemas.microsoft.com/office/powerpoint/2010/main" val="192187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9CFB636-05F4-18C9-5F78-28E4D727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72A464-31BE-40E9-0A24-699FF3379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30" y="9112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ADD NEW COMMENT</a:t>
            </a:r>
          </a:p>
        </p:txBody>
      </p:sp>
    </p:spTree>
    <p:extLst>
      <p:ext uri="{BB962C8B-B14F-4D97-AF65-F5344CB8AC3E}">
        <p14:creationId xmlns:p14="http://schemas.microsoft.com/office/powerpoint/2010/main" val="152384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E093-C84A-61D9-C226-8016A846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8837" y="0"/>
            <a:ext cx="2511490" cy="810532"/>
          </a:xfrm>
        </p:spPr>
        <p:txBody>
          <a:bodyPr>
            <a:normAutofit/>
          </a:bodyPr>
          <a:lstStyle/>
          <a:p>
            <a:r>
              <a:rPr lang="en-AU" sz="2000" b="1" dirty="0"/>
              <a:t>Mobile layout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234C51-5F29-58FD-1CDC-F7F1C23B3ADA}"/>
              </a:ext>
            </a:extLst>
          </p:cNvPr>
          <p:cNvSpPr/>
          <p:nvPr/>
        </p:nvSpPr>
        <p:spPr>
          <a:xfrm>
            <a:off x="1572208" y="581608"/>
            <a:ext cx="3270380" cy="58782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3520C1-5B70-06FD-A40E-E9933939D8F9}"/>
              </a:ext>
            </a:extLst>
          </p:cNvPr>
          <p:cNvSpPr/>
          <p:nvPr/>
        </p:nvSpPr>
        <p:spPr>
          <a:xfrm>
            <a:off x="6884437" y="581608"/>
            <a:ext cx="3270380" cy="58782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D3953-135E-6605-7DFF-2796A627C25F}"/>
              </a:ext>
            </a:extLst>
          </p:cNvPr>
          <p:cNvCxnSpPr>
            <a:cxnSpLocks/>
          </p:cNvCxnSpPr>
          <p:nvPr/>
        </p:nvCxnSpPr>
        <p:spPr>
          <a:xfrm>
            <a:off x="2099388" y="581608"/>
            <a:ext cx="0" cy="5878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1295C3-2D39-05C4-59D9-0B517E3AF024}"/>
              </a:ext>
            </a:extLst>
          </p:cNvPr>
          <p:cNvSpPr txBox="1"/>
          <p:nvPr/>
        </p:nvSpPr>
        <p:spPr>
          <a:xfrm rot="16200000">
            <a:off x="401418" y="3005429"/>
            <a:ext cx="289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Sidebar present/nav bar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E2653-AAA4-EF7B-D135-43D401B31E7F}"/>
              </a:ext>
            </a:extLst>
          </p:cNvPr>
          <p:cNvCxnSpPr/>
          <p:nvPr/>
        </p:nvCxnSpPr>
        <p:spPr>
          <a:xfrm>
            <a:off x="1572208" y="1082351"/>
            <a:ext cx="32703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216A2-8C3B-EC2C-66C0-73C8C5417B15}"/>
              </a:ext>
            </a:extLst>
          </p:cNvPr>
          <p:cNvSpPr txBox="1"/>
          <p:nvPr/>
        </p:nvSpPr>
        <p:spPr>
          <a:xfrm>
            <a:off x="1931437" y="737118"/>
            <a:ext cx="244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LOGO NAME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C609171-16C3-B864-25A5-1347B6E239E2}"/>
                  </a:ext>
                </a:extLst>
              </p14:cNvPr>
              <p14:cNvContentPartPr/>
              <p14:nvPr/>
            </p14:nvContentPartPr>
            <p14:xfrm>
              <a:off x="1912768" y="139979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C609171-16C3-B864-25A5-1347B6E239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768" y="12917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8377EB5-ECEE-8E6D-3D55-848012A9533A}"/>
                  </a:ext>
                </a:extLst>
              </p14:cNvPr>
              <p14:cNvContentPartPr/>
              <p14:nvPr/>
            </p14:nvContentPartPr>
            <p14:xfrm>
              <a:off x="1715128" y="1399790"/>
              <a:ext cx="198000" cy="4627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8377EB5-ECEE-8E6D-3D55-848012A953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1128" y="1291790"/>
                <a:ext cx="305640" cy="48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A72F6E-B065-BE4B-2F4F-4941B95C61C5}"/>
                  </a:ext>
                </a:extLst>
              </p14:cNvPr>
              <p14:cNvContentPartPr/>
              <p14:nvPr/>
            </p14:nvContentPartPr>
            <p14:xfrm>
              <a:off x="1725568" y="1175870"/>
              <a:ext cx="289080" cy="1857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A72F6E-B065-BE4B-2F4F-4941B95C6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1568" y="1067870"/>
                <a:ext cx="396720" cy="20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DA978B-7FDE-D2E1-9712-27F5613BD686}"/>
                  </a:ext>
                </a:extLst>
              </p14:cNvPr>
              <p14:cNvContentPartPr/>
              <p14:nvPr/>
            </p14:nvContentPartPr>
            <p14:xfrm>
              <a:off x="1800808" y="68123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DA978B-7FDE-D2E1-9712-27F5613BD6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6808" y="57323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0622E93-5205-0744-2876-A271A85D0E28}"/>
                  </a:ext>
                </a:extLst>
              </p14:cNvPr>
              <p14:cNvContentPartPr/>
              <p14:nvPr/>
            </p14:nvContentPartPr>
            <p14:xfrm>
              <a:off x="1684888" y="680870"/>
              <a:ext cx="2983320" cy="299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0622E93-5205-0744-2876-A271A85D0E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0888" y="572870"/>
                <a:ext cx="3090960" cy="51516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1CBA2B2-28BC-4FC5-0338-030A58BE866B}"/>
              </a:ext>
            </a:extLst>
          </p:cNvPr>
          <p:cNvSpPr/>
          <p:nvPr/>
        </p:nvSpPr>
        <p:spPr>
          <a:xfrm>
            <a:off x="2440308" y="3666930"/>
            <a:ext cx="1851760" cy="858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F6EF9-7F32-DFE0-E354-C031C95B5D02}"/>
              </a:ext>
            </a:extLst>
          </p:cNvPr>
          <p:cNvSpPr txBox="1"/>
          <p:nvPr/>
        </p:nvSpPr>
        <p:spPr>
          <a:xfrm>
            <a:off x="2626569" y="3244334"/>
            <a:ext cx="1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Recent posts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EA5D0F-241F-AC6D-B10D-F9237E93D4DC}"/>
              </a:ext>
            </a:extLst>
          </p:cNvPr>
          <p:cNvSpPr txBox="1"/>
          <p:nvPr/>
        </p:nvSpPr>
        <p:spPr>
          <a:xfrm>
            <a:off x="2537927" y="1642188"/>
            <a:ext cx="197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author</a:t>
            </a:r>
            <a:endParaRPr lang="en-A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5A7533-935D-2D2D-9B4E-D60AF376A054}"/>
              </a:ext>
            </a:extLst>
          </p:cNvPr>
          <p:cNvSpPr/>
          <p:nvPr/>
        </p:nvSpPr>
        <p:spPr>
          <a:xfrm>
            <a:off x="2056049" y="5775648"/>
            <a:ext cx="2683898" cy="684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C14C0A-8EDD-2966-9D33-F032A16266D0}"/>
              </a:ext>
            </a:extLst>
          </p:cNvPr>
          <p:cNvSpPr txBox="1"/>
          <p:nvPr/>
        </p:nvSpPr>
        <p:spPr>
          <a:xfrm>
            <a:off x="2799291" y="5406315"/>
            <a:ext cx="268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comment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95AAD4-300B-C1FA-78C2-882734BE0304}"/>
              </a:ext>
            </a:extLst>
          </p:cNvPr>
          <p:cNvSpPr/>
          <p:nvPr/>
        </p:nvSpPr>
        <p:spPr>
          <a:xfrm>
            <a:off x="2458247" y="4795187"/>
            <a:ext cx="1922841" cy="71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38DC4C-68F0-B22B-8FE7-603D0428FFDE}"/>
              </a:ext>
            </a:extLst>
          </p:cNvPr>
          <p:cNvCxnSpPr/>
          <p:nvPr/>
        </p:nvCxnSpPr>
        <p:spPr>
          <a:xfrm>
            <a:off x="6949751" y="1066800"/>
            <a:ext cx="32703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A73CB6C-3405-4049-DA84-C87D5BF274F6}"/>
                  </a:ext>
                </a:extLst>
              </p14:cNvPr>
              <p14:cNvContentPartPr/>
              <p14:nvPr/>
            </p14:nvContentPartPr>
            <p14:xfrm>
              <a:off x="7082078" y="699326"/>
              <a:ext cx="2983320" cy="299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A73CB6C-3405-4049-DA84-C87D5BF274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8078" y="591326"/>
                <a:ext cx="3090960" cy="51516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B5F69C2-8289-38F8-04D9-0157E91E8D0C}"/>
              </a:ext>
            </a:extLst>
          </p:cNvPr>
          <p:cNvSpPr txBox="1"/>
          <p:nvPr/>
        </p:nvSpPr>
        <p:spPr>
          <a:xfrm>
            <a:off x="7742551" y="645964"/>
            <a:ext cx="197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logo name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7D7778-B4AB-39DD-325F-1F92F2BA1873}"/>
              </a:ext>
            </a:extLst>
          </p:cNvPr>
          <p:cNvSpPr/>
          <p:nvPr/>
        </p:nvSpPr>
        <p:spPr>
          <a:xfrm>
            <a:off x="7389845" y="1399790"/>
            <a:ext cx="2146041" cy="1147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B092D-7FC0-3766-97A3-05C856A3CC60}"/>
              </a:ext>
            </a:extLst>
          </p:cNvPr>
          <p:cNvSpPr txBox="1"/>
          <p:nvPr/>
        </p:nvSpPr>
        <p:spPr>
          <a:xfrm>
            <a:off x="7327640" y="1048352"/>
            <a:ext cx="257645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200" dirty="0"/>
              <a:t>Date/author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B3B7-A449-821E-35AC-22CB9743C58E}"/>
              </a:ext>
            </a:extLst>
          </p:cNvPr>
          <p:cNvSpPr/>
          <p:nvPr/>
        </p:nvSpPr>
        <p:spPr>
          <a:xfrm>
            <a:off x="7231372" y="5458210"/>
            <a:ext cx="2683898" cy="684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49E8C-F8E2-DBDD-BE9C-CB5D8BB22E2F}"/>
              </a:ext>
            </a:extLst>
          </p:cNvPr>
          <p:cNvSpPr txBox="1"/>
          <p:nvPr/>
        </p:nvSpPr>
        <p:spPr>
          <a:xfrm>
            <a:off x="7974614" y="5088877"/>
            <a:ext cx="268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comment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CC2203-5F39-458B-99D1-4EE9EFEFDF49}"/>
              </a:ext>
            </a:extLst>
          </p:cNvPr>
          <p:cNvSpPr txBox="1"/>
          <p:nvPr/>
        </p:nvSpPr>
        <p:spPr>
          <a:xfrm>
            <a:off x="7327641" y="2988906"/>
            <a:ext cx="2576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err="1"/>
              <a:t>TExt</a:t>
            </a:r>
            <a:endParaRPr lang="en-AU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777ED95-9BA0-3E30-763F-0EE7D41BF865}"/>
              </a:ext>
            </a:extLst>
          </p:cNvPr>
          <p:cNvSpPr txBox="1">
            <a:spLocks/>
          </p:cNvSpPr>
          <p:nvPr/>
        </p:nvSpPr>
        <p:spPr>
          <a:xfrm>
            <a:off x="8198889" y="33472"/>
            <a:ext cx="2511490" cy="810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/>
              <a:t>blog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13BA7AD-1402-D3C0-2177-E78F07AD3BE5}"/>
              </a:ext>
            </a:extLst>
          </p:cNvPr>
          <p:cNvSpPr txBox="1">
            <a:spLocks/>
          </p:cNvSpPr>
          <p:nvPr/>
        </p:nvSpPr>
        <p:spPr>
          <a:xfrm>
            <a:off x="2784965" y="25233"/>
            <a:ext cx="2511490" cy="810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62082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ke an Awesome Sports Logo for Your Team | Placeit">
            <a:extLst>
              <a:ext uri="{FF2B5EF4-FFF2-40B4-BE49-F238E27FC236}">
                <a16:creationId xmlns:a16="http://schemas.microsoft.com/office/drawing/2014/main" id="{6CEAFC9B-F7F2-FB58-5BF2-3BFB6CA6A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684EA7"/>
              </a:clrFrom>
              <a:clrTo>
                <a:srgbClr val="684EA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904875"/>
            <a:ext cx="38671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ipotle logo and the history of the business | LogoMyWay">
            <a:extLst>
              <a:ext uri="{FF2B5EF4-FFF2-40B4-BE49-F238E27FC236}">
                <a16:creationId xmlns:a16="http://schemas.microsoft.com/office/drawing/2014/main" id="{A717F88B-B7D2-20B4-BDAC-06DDA2DB9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76250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F6401A5-5679-D564-6AE4-1E3468D06C29}"/>
              </a:ext>
            </a:extLst>
          </p:cNvPr>
          <p:cNvGrpSpPr/>
          <p:nvPr/>
        </p:nvGrpSpPr>
        <p:grpSpPr>
          <a:xfrm>
            <a:off x="5254648" y="1026110"/>
            <a:ext cx="1416960" cy="580680"/>
            <a:chOff x="5254648" y="1026110"/>
            <a:chExt cx="14169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C22ABDB-64F2-29A4-3A0E-3D5DD67671B5}"/>
                    </a:ext>
                  </a:extLst>
                </p14:cNvPr>
                <p14:cNvContentPartPr/>
                <p14:nvPr/>
              </p14:nvContentPartPr>
              <p14:xfrm>
                <a:off x="5413048" y="1026110"/>
                <a:ext cx="1258560" cy="448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C22ABDB-64F2-29A4-3A0E-3D5DD67671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04408" y="1017470"/>
                  <a:ext cx="12762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BBCD16-281A-38AB-A104-38C326F00F50}"/>
                    </a:ext>
                  </a:extLst>
                </p14:cNvPr>
                <p14:cNvContentPartPr/>
                <p14:nvPr/>
              </p14:nvContentPartPr>
              <p14:xfrm>
                <a:off x="5254648" y="1424630"/>
                <a:ext cx="185760" cy="182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BBCD16-281A-38AB-A104-38C326F00F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45648" y="1415990"/>
                  <a:ext cx="2034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C62544-FBDC-5902-53A0-3C6ED9636BFC}"/>
              </a:ext>
            </a:extLst>
          </p:cNvPr>
          <p:cNvGrpSpPr/>
          <p:nvPr/>
        </p:nvGrpSpPr>
        <p:grpSpPr>
          <a:xfrm>
            <a:off x="6624448" y="764750"/>
            <a:ext cx="919440" cy="375840"/>
            <a:chOff x="6624448" y="764750"/>
            <a:chExt cx="91944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F65652-C035-F6DF-C238-E50450921748}"/>
                    </a:ext>
                  </a:extLst>
                </p14:cNvPr>
                <p14:cNvContentPartPr/>
                <p14:nvPr/>
              </p14:nvContentPartPr>
              <p14:xfrm>
                <a:off x="6624448" y="784550"/>
                <a:ext cx="206280" cy="344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F65652-C035-F6DF-C238-E504509217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15808" y="775910"/>
                  <a:ext cx="2239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404948-F960-EAA3-78E1-03C9DA3B4046}"/>
                    </a:ext>
                  </a:extLst>
                </p14:cNvPr>
                <p14:cNvContentPartPr/>
                <p14:nvPr/>
              </p14:nvContentPartPr>
              <p14:xfrm>
                <a:off x="6913528" y="951590"/>
                <a:ext cx="360" cy="73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404948-F960-EAA3-78E1-03C9DA3B40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04888" y="942950"/>
                  <a:ext cx="18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81F258-4C1B-6A31-2D11-FD513CE7E85F}"/>
                    </a:ext>
                  </a:extLst>
                </p14:cNvPr>
                <p14:cNvContentPartPr/>
                <p14:nvPr/>
              </p14:nvContentPartPr>
              <p14:xfrm>
                <a:off x="6923248" y="76475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81F258-4C1B-6A31-2D11-FD513CE7E8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14608" y="7561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E04BDF-7954-7C60-A003-13B7EE3157B4}"/>
                    </a:ext>
                  </a:extLst>
                </p14:cNvPr>
                <p14:cNvContentPartPr/>
                <p14:nvPr/>
              </p14:nvContentPartPr>
              <p14:xfrm>
                <a:off x="7006048" y="876710"/>
                <a:ext cx="152280" cy="22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E04BDF-7954-7C60-A003-13B7EE3157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97048" y="868070"/>
                  <a:ext cx="169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1C566EA-07FC-729D-830B-4C09F0A8A9FF}"/>
                    </a:ext>
                  </a:extLst>
                </p14:cNvPr>
                <p14:cNvContentPartPr/>
                <p14:nvPr/>
              </p14:nvContentPartPr>
              <p14:xfrm>
                <a:off x="7285048" y="894710"/>
                <a:ext cx="258840" cy="245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1C566EA-07FC-729D-830B-4C09F0A8A9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6048" y="885710"/>
                  <a:ext cx="276480" cy="2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AFDDBB-6C2C-2FDB-25FA-F6314D774878}"/>
              </a:ext>
            </a:extLst>
          </p:cNvPr>
          <p:cNvSpPr txBox="1"/>
          <p:nvPr/>
        </p:nvSpPr>
        <p:spPr>
          <a:xfrm>
            <a:off x="7543888" y="2295331"/>
            <a:ext cx="314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Maybe incorporate ornamental designs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DC883-1CEF-D305-3D42-8F0862FF445D}"/>
              </a:ext>
            </a:extLst>
          </p:cNvPr>
          <p:cNvSpPr/>
          <p:nvPr/>
        </p:nvSpPr>
        <p:spPr>
          <a:xfrm>
            <a:off x="3924300" y="3429000"/>
            <a:ext cx="5909444" cy="32696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0C47960-6087-7483-6D49-8205DE9BA0C6}"/>
                  </a:ext>
                </a:extLst>
              </p14:cNvPr>
              <p14:cNvContentPartPr/>
              <p14:nvPr/>
            </p14:nvContentPartPr>
            <p14:xfrm>
              <a:off x="2257648" y="518771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0C47960-6087-7483-6D49-8205DE9BA0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9008" y="517871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5953B6E-75F5-6109-C914-0F3FE8EB93FC}"/>
              </a:ext>
            </a:extLst>
          </p:cNvPr>
          <p:cNvGrpSpPr/>
          <p:nvPr/>
        </p:nvGrpSpPr>
        <p:grpSpPr>
          <a:xfrm>
            <a:off x="5038288" y="3572750"/>
            <a:ext cx="168480" cy="261720"/>
            <a:chOff x="5038288" y="3572750"/>
            <a:chExt cx="1684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ACBCFA-B0F2-372B-9BC3-56E176187F54}"/>
                    </a:ext>
                  </a:extLst>
                </p14:cNvPr>
                <p14:cNvContentPartPr/>
                <p14:nvPr/>
              </p14:nvContentPartPr>
              <p14:xfrm>
                <a:off x="5038288" y="3676070"/>
                <a:ext cx="61920" cy="158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ACBCFA-B0F2-372B-9BC3-56E176187F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29648" y="3667070"/>
                  <a:ext cx="79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F50A165-12C1-8500-A48F-81200954375E}"/>
                    </a:ext>
                  </a:extLst>
                </p14:cNvPr>
                <p14:cNvContentPartPr/>
                <p14:nvPr/>
              </p14:nvContentPartPr>
              <p14:xfrm>
                <a:off x="5179768" y="3572750"/>
                <a:ext cx="27000" cy="122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F50A165-12C1-8500-A48F-8120095437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70768" y="3563750"/>
                  <a:ext cx="446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A1A326-2B62-A4A1-313C-891ACCC3E9B4}"/>
              </a:ext>
            </a:extLst>
          </p:cNvPr>
          <p:cNvGrpSpPr/>
          <p:nvPr/>
        </p:nvGrpSpPr>
        <p:grpSpPr>
          <a:xfrm>
            <a:off x="5299648" y="4077830"/>
            <a:ext cx="634320" cy="319680"/>
            <a:chOff x="5299648" y="4077830"/>
            <a:chExt cx="6343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62BCC7-43FD-8B1F-CCAC-26070E4DCACB}"/>
                    </a:ext>
                  </a:extLst>
                </p14:cNvPr>
                <p14:cNvContentPartPr/>
                <p14:nvPr/>
              </p14:nvContentPartPr>
              <p14:xfrm>
                <a:off x="5299648" y="4077830"/>
                <a:ext cx="153000" cy="317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62BCC7-43FD-8B1F-CCAC-26070E4DCA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1008" y="4068830"/>
                  <a:ext cx="1706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6F42BE-72C7-6F8A-321E-CB3BBB381967}"/>
                    </a:ext>
                  </a:extLst>
                </p14:cNvPr>
                <p14:cNvContentPartPr/>
                <p14:nvPr/>
              </p14:nvContentPartPr>
              <p14:xfrm>
                <a:off x="5338888" y="4198790"/>
                <a:ext cx="63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6F42BE-72C7-6F8A-321E-CB3BBB3819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29888" y="4190150"/>
                  <a:ext cx="8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2D8AB27-BB1C-F5EA-523A-7B0537D74F20}"/>
                    </a:ext>
                  </a:extLst>
                </p14:cNvPr>
                <p14:cNvContentPartPr/>
                <p14:nvPr/>
              </p14:nvContentPartPr>
              <p14:xfrm>
                <a:off x="5551288" y="4142990"/>
                <a:ext cx="167760" cy="23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2D8AB27-BB1C-F5EA-523A-7B0537D74F2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2288" y="4133990"/>
                  <a:ext cx="185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704743-3B41-B3A0-FB39-8003ACFCA515}"/>
                    </a:ext>
                  </a:extLst>
                </p14:cNvPr>
                <p14:cNvContentPartPr/>
                <p14:nvPr/>
              </p14:nvContentPartPr>
              <p14:xfrm>
                <a:off x="5747488" y="4123910"/>
                <a:ext cx="186480" cy="273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704743-3B41-B3A0-FB39-8003ACFCA5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38848" y="4114910"/>
                  <a:ext cx="20412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5AD364-CC65-60FC-C826-67048CC64B3C}"/>
              </a:ext>
            </a:extLst>
          </p:cNvPr>
          <p:cNvGrpSpPr/>
          <p:nvPr/>
        </p:nvGrpSpPr>
        <p:grpSpPr>
          <a:xfrm>
            <a:off x="6428608" y="3973430"/>
            <a:ext cx="1933560" cy="531720"/>
            <a:chOff x="6428608" y="3973430"/>
            <a:chExt cx="193356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F4B02EE-DC2C-A5FF-D5B7-AA7EE276E72C}"/>
                    </a:ext>
                  </a:extLst>
                </p14:cNvPr>
                <p14:cNvContentPartPr/>
                <p14:nvPr/>
              </p14:nvContentPartPr>
              <p14:xfrm>
                <a:off x="6428608" y="4031390"/>
                <a:ext cx="205920" cy="473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F4B02EE-DC2C-A5FF-D5B7-AA7EE276E72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19968" y="4022750"/>
                  <a:ext cx="2235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8259268-FD43-9584-AB69-FFD8BDC2817D}"/>
                    </a:ext>
                  </a:extLst>
                </p14:cNvPr>
                <p14:cNvContentPartPr/>
                <p14:nvPr/>
              </p14:nvContentPartPr>
              <p14:xfrm>
                <a:off x="6442648" y="4282670"/>
                <a:ext cx="145080" cy="9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8259268-FD43-9584-AB69-FFD8BDC2817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34008" y="4273670"/>
                  <a:ext cx="162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A40CBF-F0E7-A502-0AFE-E288707D0605}"/>
                    </a:ext>
                  </a:extLst>
                </p14:cNvPr>
                <p14:cNvContentPartPr/>
                <p14:nvPr/>
              </p14:nvContentPartPr>
              <p14:xfrm>
                <a:off x="6735328" y="3973430"/>
                <a:ext cx="213840" cy="43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A40CBF-F0E7-A502-0AFE-E288707D06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26688" y="3964790"/>
                  <a:ext cx="2314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D9D833-F8A8-D881-2D99-D1E89C865EBA}"/>
                    </a:ext>
                  </a:extLst>
                </p14:cNvPr>
                <p14:cNvContentPartPr/>
                <p14:nvPr/>
              </p14:nvContentPartPr>
              <p14:xfrm>
                <a:off x="7109008" y="4011950"/>
                <a:ext cx="188640" cy="413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D9D833-F8A8-D881-2D99-D1E89C865E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00008" y="4002950"/>
                  <a:ext cx="2062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A770319-4405-26D0-52AC-332909156C97}"/>
                    </a:ext>
                  </a:extLst>
                </p14:cNvPr>
                <p14:cNvContentPartPr/>
                <p14:nvPr/>
              </p14:nvContentPartPr>
              <p14:xfrm>
                <a:off x="7407088" y="4067750"/>
                <a:ext cx="216360" cy="31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A770319-4405-26D0-52AC-332909156C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8448" y="4059110"/>
                  <a:ext cx="234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727D70-35F0-0213-09E7-C46125B38CD2}"/>
                    </a:ext>
                  </a:extLst>
                </p14:cNvPr>
                <p14:cNvContentPartPr/>
                <p14:nvPr/>
              </p14:nvContentPartPr>
              <p14:xfrm>
                <a:off x="7836568" y="4028510"/>
                <a:ext cx="183240" cy="469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727D70-35F0-0213-09E7-C46125B38C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7928" y="4019510"/>
                  <a:ext cx="2008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CA80B33-232A-AA56-ED23-227B7FE6B4AF}"/>
                    </a:ext>
                  </a:extLst>
                </p14:cNvPr>
                <p14:cNvContentPartPr/>
                <p14:nvPr/>
              </p14:nvContentPartPr>
              <p14:xfrm>
                <a:off x="8098648" y="3974870"/>
                <a:ext cx="263520" cy="515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CA80B33-232A-AA56-ED23-227B7FE6B4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89648" y="3966230"/>
                  <a:ext cx="281160" cy="5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F8DE41-393A-FCF2-38CE-802276C89B40}"/>
              </a:ext>
            </a:extLst>
          </p:cNvPr>
          <p:cNvGrpSpPr/>
          <p:nvPr/>
        </p:nvGrpSpPr>
        <p:grpSpPr>
          <a:xfrm>
            <a:off x="6119008" y="4777310"/>
            <a:ext cx="1616400" cy="578520"/>
            <a:chOff x="6119008" y="4777310"/>
            <a:chExt cx="161640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9692E11-939B-6712-ACFD-9551296D9479}"/>
                    </a:ext>
                  </a:extLst>
                </p14:cNvPr>
                <p14:cNvContentPartPr/>
                <p14:nvPr/>
              </p14:nvContentPartPr>
              <p14:xfrm>
                <a:off x="6119008" y="4899710"/>
                <a:ext cx="155160" cy="37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9692E11-939B-6712-ACFD-9551296D94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10368" y="4891070"/>
                  <a:ext cx="1728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C8A60F-99A9-A2DD-6435-F21478E7F50D}"/>
                    </a:ext>
                  </a:extLst>
                </p14:cNvPr>
                <p14:cNvContentPartPr/>
                <p14:nvPr/>
              </p14:nvContentPartPr>
              <p14:xfrm>
                <a:off x="6121528" y="5001230"/>
                <a:ext cx="83520" cy="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C8A60F-99A9-A2DD-6435-F21478E7F5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12528" y="4992230"/>
                  <a:ext cx="101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0B2505-96C0-FE16-1EAC-48859471EF9D}"/>
                    </a:ext>
                  </a:extLst>
                </p14:cNvPr>
                <p14:cNvContentPartPr/>
                <p14:nvPr/>
              </p14:nvContentPartPr>
              <p14:xfrm>
                <a:off x="6381448" y="4899350"/>
                <a:ext cx="170280" cy="34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0B2505-96C0-FE16-1EAC-48859471EF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72808" y="4890350"/>
                  <a:ext cx="187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C8D8F4-AAF9-BBF3-0653-FC848881D238}"/>
                    </a:ext>
                  </a:extLst>
                </p14:cNvPr>
                <p14:cNvContentPartPr/>
                <p14:nvPr/>
              </p14:nvContentPartPr>
              <p14:xfrm>
                <a:off x="6595288" y="4870550"/>
                <a:ext cx="273600" cy="37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C8D8F4-AAF9-BBF3-0653-FC848881D2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6648" y="4861550"/>
                  <a:ext cx="2912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60FF68-CACE-6E7B-9F3E-07AC91EE52FC}"/>
                    </a:ext>
                  </a:extLst>
                </p14:cNvPr>
                <p14:cNvContentPartPr/>
                <p14:nvPr/>
              </p14:nvContentPartPr>
              <p14:xfrm>
                <a:off x="6987688" y="4814750"/>
                <a:ext cx="217080" cy="457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60FF68-CACE-6E7B-9F3E-07AC91EE52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79048" y="4805750"/>
                  <a:ext cx="2347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D30BE6-1A54-FA6E-9111-167C5C15BAB7}"/>
                    </a:ext>
                  </a:extLst>
                </p14:cNvPr>
                <p14:cNvContentPartPr/>
                <p14:nvPr/>
              </p14:nvContentPartPr>
              <p14:xfrm>
                <a:off x="7313848" y="4842470"/>
                <a:ext cx="197640" cy="407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D30BE6-1A54-FA6E-9111-167C5C15BA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04848" y="4833470"/>
                  <a:ext cx="2152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766F286-126F-FA13-5647-CFCE1F6BF04D}"/>
                    </a:ext>
                  </a:extLst>
                </p14:cNvPr>
                <p14:cNvContentPartPr/>
                <p14:nvPr/>
              </p14:nvContentPartPr>
              <p14:xfrm>
                <a:off x="7604368" y="4777310"/>
                <a:ext cx="32400" cy="372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766F286-126F-FA13-5647-CFCE1F6BF0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95728" y="4768310"/>
                  <a:ext cx="500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B940D5-6B5C-839D-B632-7BA78F4B4E93}"/>
                    </a:ext>
                  </a:extLst>
                </p14:cNvPr>
                <p14:cNvContentPartPr/>
                <p14:nvPr/>
              </p14:nvContentPartPr>
              <p14:xfrm>
                <a:off x="7603648" y="5290310"/>
                <a:ext cx="131760" cy="65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B940D5-6B5C-839D-B632-7BA78F4B4E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4648" y="5281310"/>
                  <a:ext cx="14940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A11345C-DE36-7EB5-062D-FAA63FB083EB}"/>
                  </a:ext>
                </a:extLst>
              </p14:cNvPr>
              <p14:cNvContentPartPr/>
              <p14:nvPr/>
            </p14:nvContentPartPr>
            <p14:xfrm>
              <a:off x="5075368" y="5906270"/>
              <a:ext cx="47160" cy="195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A11345C-DE36-7EB5-062D-FAA63FB083E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66368" y="5897270"/>
                <a:ext cx="648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A283FB0-1027-E240-7EE5-5740BF03CE1E}"/>
                  </a:ext>
                </a:extLst>
              </p14:cNvPr>
              <p14:cNvContentPartPr/>
              <p14:nvPr/>
            </p14:nvContentPartPr>
            <p14:xfrm>
              <a:off x="5523928" y="6008870"/>
              <a:ext cx="360" cy="261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A283FB0-1027-E240-7EE5-5740BF03CE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14928" y="5999870"/>
                <a:ext cx="180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D789A8B-21F4-EFCC-FDB0-E30BD36E3F0F}"/>
                  </a:ext>
                </a:extLst>
              </p14:cNvPr>
              <p14:cNvContentPartPr/>
              <p14:nvPr/>
            </p14:nvContentPartPr>
            <p14:xfrm>
              <a:off x="5971768" y="6036590"/>
              <a:ext cx="92520" cy="393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D789A8B-21F4-EFCC-FDB0-E30BD36E3F0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62768" y="6027590"/>
                <a:ext cx="1101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5C4455-3552-30D4-9AEB-D47539634FEF}"/>
                  </a:ext>
                </a:extLst>
              </p14:cNvPr>
              <p14:cNvContentPartPr/>
              <p14:nvPr/>
            </p14:nvContentPartPr>
            <p14:xfrm>
              <a:off x="6447328" y="5980430"/>
              <a:ext cx="93600" cy="298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5C4455-3552-30D4-9AEB-D47539634FE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38328" y="5971790"/>
                <a:ext cx="1112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E40B9BB-466C-EE8B-6CC9-B4971CBFAC0E}"/>
                  </a:ext>
                </a:extLst>
              </p14:cNvPr>
              <p14:cNvContentPartPr/>
              <p14:nvPr/>
            </p14:nvContentPartPr>
            <p14:xfrm>
              <a:off x="6923248" y="5850110"/>
              <a:ext cx="261000" cy="392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E40B9BB-466C-EE8B-6CC9-B4971CBFAC0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14608" y="5841470"/>
                <a:ext cx="2786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F81CA10B-70E6-4DCB-0BB7-0B1F138A9FF0}"/>
              </a:ext>
            </a:extLst>
          </p:cNvPr>
          <p:cNvGrpSpPr/>
          <p:nvPr/>
        </p:nvGrpSpPr>
        <p:grpSpPr>
          <a:xfrm>
            <a:off x="7473328" y="5812670"/>
            <a:ext cx="473760" cy="408600"/>
            <a:chOff x="7473328" y="5812670"/>
            <a:chExt cx="47376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6D2163-9D1A-5586-E3BE-4EBA6A452CEB}"/>
                    </a:ext>
                  </a:extLst>
                </p14:cNvPr>
                <p14:cNvContentPartPr/>
                <p14:nvPr/>
              </p14:nvContentPartPr>
              <p14:xfrm>
                <a:off x="7473328" y="5859470"/>
                <a:ext cx="19800" cy="361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6D2163-9D1A-5586-E3BE-4EBA6A452C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64688" y="5850470"/>
                  <a:ext cx="37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01BB78-806A-6D69-D4A5-C15328200F19}"/>
                    </a:ext>
                  </a:extLst>
                </p14:cNvPr>
                <p14:cNvContentPartPr/>
                <p14:nvPr/>
              </p14:nvContentPartPr>
              <p14:xfrm>
                <a:off x="7678888" y="5812670"/>
                <a:ext cx="268200" cy="189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01BB78-806A-6D69-D4A5-C15328200F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70248" y="5803670"/>
                  <a:ext cx="28584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DF9AB14-C816-34C0-A85D-FC8C54B1FF6B}"/>
                  </a:ext>
                </a:extLst>
              </p14:cNvPr>
              <p14:cNvContentPartPr/>
              <p14:nvPr/>
            </p14:nvContentPartPr>
            <p14:xfrm>
              <a:off x="8154088" y="5723750"/>
              <a:ext cx="187560" cy="126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DF9AB14-C816-34C0-A85D-FC8C54B1FF6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45448" y="5715110"/>
                <a:ext cx="2052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B8C03A8-7C2C-C694-FDB4-EAAC5EF83D3E}"/>
                  </a:ext>
                </a:extLst>
              </p14:cNvPr>
              <p14:cNvContentPartPr/>
              <p14:nvPr/>
            </p14:nvContentPartPr>
            <p14:xfrm>
              <a:off x="8231128" y="5414870"/>
              <a:ext cx="325440" cy="155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B8C03A8-7C2C-C694-FDB4-EAAC5EF83D3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22128" y="5405870"/>
                <a:ext cx="3430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1C169F9-957B-D533-04D2-70578E5CA968}"/>
                  </a:ext>
                </a:extLst>
              </p14:cNvPr>
              <p14:cNvContentPartPr/>
              <p14:nvPr/>
            </p14:nvContentPartPr>
            <p14:xfrm>
              <a:off x="8387368" y="5077910"/>
              <a:ext cx="290160" cy="64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1C169F9-957B-D533-04D2-70578E5CA96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78728" y="5068910"/>
                <a:ext cx="3078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0B476A6-96DD-16ED-9035-8DCAA41D99A7}"/>
                  </a:ext>
                </a:extLst>
              </p14:cNvPr>
              <p14:cNvContentPartPr/>
              <p14:nvPr/>
            </p14:nvContentPartPr>
            <p14:xfrm>
              <a:off x="8326888" y="4655990"/>
              <a:ext cx="444240" cy="172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0B476A6-96DD-16ED-9035-8DCAA41D99A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17888" y="4646990"/>
                <a:ext cx="461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194CD76-9CF6-7599-48D7-6CA3C30CF26C}"/>
                  </a:ext>
                </a:extLst>
              </p14:cNvPr>
              <p14:cNvContentPartPr/>
              <p14:nvPr/>
            </p14:nvContentPartPr>
            <p14:xfrm>
              <a:off x="8515888" y="4273310"/>
              <a:ext cx="264600" cy="234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194CD76-9CF6-7599-48D7-6CA3C30CF26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06888" y="4264670"/>
                <a:ext cx="282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3A03BD5-8F78-E5F3-C664-DE2F59728426}"/>
                  </a:ext>
                </a:extLst>
              </p14:cNvPr>
              <p14:cNvContentPartPr/>
              <p14:nvPr/>
            </p14:nvContentPartPr>
            <p14:xfrm>
              <a:off x="8506888" y="3610910"/>
              <a:ext cx="180000" cy="146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3A03BD5-8F78-E5F3-C664-DE2F5972842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97888" y="3601910"/>
                <a:ext cx="1976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072" name="Ink 3071">
                <a:extLst>
                  <a:ext uri="{FF2B5EF4-FFF2-40B4-BE49-F238E27FC236}">
                    <a16:creationId xmlns:a16="http://schemas.microsoft.com/office/drawing/2014/main" id="{E8A893AC-C754-81BD-925A-EE176F9F797F}"/>
                  </a:ext>
                </a:extLst>
              </p14:cNvPr>
              <p14:cNvContentPartPr/>
              <p14:nvPr/>
            </p14:nvContentPartPr>
            <p14:xfrm>
              <a:off x="7958968" y="3389150"/>
              <a:ext cx="25920" cy="138240"/>
            </p14:xfrm>
          </p:contentPart>
        </mc:Choice>
        <mc:Fallback xmlns="">
          <p:pic>
            <p:nvPicPr>
              <p:cNvPr id="3072" name="Ink 3071">
                <a:extLst>
                  <a:ext uri="{FF2B5EF4-FFF2-40B4-BE49-F238E27FC236}">
                    <a16:creationId xmlns:a16="http://schemas.microsoft.com/office/drawing/2014/main" id="{E8A893AC-C754-81BD-925A-EE176F9F797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49968" y="3380510"/>
                <a:ext cx="435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073" name="Ink 3072">
                <a:extLst>
                  <a:ext uri="{FF2B5EF4-FFF2-40B4-BE49-F238E27FC236}">
                    <a16:creationId xmlns:a16="http://schemas.microsoft.com/office/drawing/2014/main" id="{803AFDAA-0834-5F4B-1D30-23D81B3EBDF0}"/>
                  </a:ext>
                </a:extLst>
              </p14:cNvPr>
              <p14:cNvContentPartPr/>
              <p14:nvPr/>
            </p14:nvContentPartPr>
            <p14:xfrm>
              <a:off x="4570288" y="4225790"/>
              <a:ext cx="300600" cy="19440"/>
            </p14:xfrm>
          </p:contentPart>
        </mc:Choice>
        <mc:Fallback xmlns="">
          <p:pic>
            <p:nvPicPr>
              <p:cNvPr id="3073" name="Ink 3072">
                <a:extLst>
                  <a:ext uri="{FF2B5EF4-FFF2-40B4-BE49-F238E27FC236}">
                    <a16:creationId xmlns:a16="http://schemas.microsoft.com/office/drawing/2014/main" id="{803AFDAA-0834-5F4B-1D30-23D81B3EBDF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61648" y="4217150"/>
                <a:ext cx="3182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B6924B14-BDFB-467D-08C7-60CBE1850C4C}"/>
                  </a:ext>
                </a:extLst>
              </p14:cNvPr>
              <p14:cNvContentPartPr/>
              <p14:nvPr/>
            </p14:nvContentPartPr>
            <p14:xfrm>
              <a:off x="4459408" y="4478870"/>
              <a:ext cx="458280" cy="74520"/>
            </p14:xfrm>
          </p:contentPart>
        </mc:Choice>
        <mc:Fallback xmlns=""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B6924B14-BDFB-467D-08C7-60CBE1850C4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450408" y="4469870"/>
                <a:ext cx="47592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0" name="Group 3079">
            <a:extLst>
              <a:ext uri="{FF2B5EF4-FFF2-40B4-BE49-F238E27FC236}">
                <a16:creationId xmlns:a16="http://schemas.microsoft.com/office/drawing/2014/main" id="{05B3A492-01C5-CC13-61EF-278F3713C20C}"/>
              </a:ext>
            </a:extLst>
          </p:cNvPr>
          <p:cNvGrpSpPr/>
          <p:nvPr/>
        </p:nvGrpSpPr>
        <p:grpSpPr>
          <a:xfrm>
            <a:off x="4679368" y="4795670"/>
            <a:ext cx="397080" cy="541800"/>
            <a:chOff x="4679368" y="4795670"/>
            <a:chExt cx="39708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077" name="Ink 3076">
                  <a:extLst>
                    <a:ext uri="{FF2B5EF4-FFF2-40B4-BE49-F238E27FC236}">
                      <a16:creationId xmlns:a16="http://schemas.microsoft.com/office/drawing/2014/main" id="{81C8F702-5E53-A875-39B7-EA4A2060C585}"/>
                    </a:ext>
                  </a:extLst>
                </p14:cNvPr>
                <p14:cNvContentPartPr/>
                <p14:nvPr/>
              </p14:nvContentPartPr>
              <p14:xfrm>
                <a:off x="4679368" y="4795670"/>
                <a:ext cx="368640" cy="237240"/>
              </p14:xfrm>
            </p:contentPart>
          </mc:Choice>
          <mc:Fallback xmlns="">
            <p:pic>
              <p:nvPicPr>
                <p:cNvPr id="3077" name="Ink 3076">
                  <a:extLst>
                    <a:ext uri="{FF2B5EF4-FFF2-40B4-BE49-F238E27FC236}">
                      <a16:creationId xmlns:a16="http://schemas.microsoft.com/office/drawing/2014/main" id="{81C8F702-5E53-A875-39B7-EA4A2060C58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70728" y="4787030"/>
                  <a:ext cx="386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078" name="Ink 3077">
                  <a:extLst>
                    <a:ext uri="{FF2B5EF4-FFF2-40B4-BE49-F238E27FC236}">
                      <a16:creationId xmlns:a16="http://schemas.microsoft.com/office/drawing/2014/main" id="{F2584051-D28B-6C8F-11DA-E31F58794AFD}"/>
                    </a:ext>
                  </a:extLst>
                </p14:cNvPr>
                <p14:cNvContentPartPr/>
                <p14:nvPr/>
              </p14:nvContentPartPr>
              <p14:xfrm>
                <a:off x="4795288" y="5140910"/>
                <a:ext cx="281160" cy="196560"/>
              </p14:xfrm>
            </p:contentPart>
          </mc:Choice>
          <mc:Fallback xmlns="">
            <p:pic>
              <p:nvPicPr>
                <p:cNvPr id="3078" name="Ink 3077">
                  <a:extLst>
                    <a:ext uri="{FF2B5EF4-FFF2-40B4-BE49-F238E27FC236}">
                      <a16:creationId xmlns:a16="http://schemas.microsoft.com/office/drawing/2014/main" id="{F2584051-D28B-6C8F-11DA-E31F58794AF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86288" y="5131910"/>
                  <a:ext cx="29880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079" name="Ink 3078">
                <a:extLst>
                  <a:ext uri="{FF2B5EF4-FFF2-40B4-BE49-F238E27FC236}">
                    <a16:creationId xmlns:a16="http://schemas.microsoft.com/office/drawing/2014/main" id="{F04BCCEC-E5EC-6242-788B-4B448D2F2EA4}"/>
                  </a:ext>
                </a:extLst>
              </p14:cNvPr>
              <p14:cNvContentPartPr/>
              <p14:nvPr/>
            </p14:nvContentPartPr>
            <p14:xfrm>
              <a:off x="4618888" y="5495870"/>
              <a:ext cx="382320" cy="384120"/>
            </p14:xfrm>
          </p:contentPart>
        </mc:Choice>
        <mc:Fallback xmlns="">
          <p:pic>
            <p:nvPicPr>
              <p:cNvPr id="3079" name="Ink 3078">
                <a:extLst>
                  <a:ext uri="{FF2B5EF4-FFF2-40B4-BE49-F238E27FC236}">
                    <a16:creationId xmlns:a16="http://schemas.microsoft.com/office/drawing/2014/main" id="{F04BCCEC-E5EC-6242-788B-4B448D2F2EA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10248" y="5486870"/>
                <a:ext cx="399960" cy="4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8634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pain - Rankings, News | U.S. News Best Countries">
            <a:extLst>
              <a:ext uri="{FF2B5EF4-FFF2-40B4-BE49-F238E27FC236}">
                <a16:creationId xmlns:a16="http://schemas.microsoft.com/office/drawing/2014/main" id="{2E514FAD-EFBA-895B-689D-C974FEDE4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06490"/>
            <a:ext cx="12192000" cy="5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22D9E-EE44-1A7D-528B-B44C851B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3D086-6E63-5961-1EFB-8946E58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816" y="373225"/>
            <a:ext cx="8840365" cy="1428556"/>
          </a:xfrm>
          <a:noFill/>
        </p:spPr>
        <p:txBody>
          <a:bodyPr>
            <a:noAutofit/>
          </a:bodyPr>
          <a:lstStyle/>
          <a:p>
            <a:pPr algn="ctr"/>
            <a:r>
              <a:rPr lang="en-AU" sz="4800" spc="600" dirty="0">
                <a:solidFill>
                  <a:srgbClr val="FFC000"/>
                </a:solidFill>
                <a:latin typeface="One Slice" panose="02000500000000000000" pitchFamily="2" charset="0"/>
                <a:cs typeface="Aharoni" panose="02010803020104030203" pitchFamily="2" charset="-79"/>
              </a:rPr>
              <a:t>WHY SPAIN IS A GEM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975B2-B6D7-2ACD-3DEC-FF9F61736CA6}"/>
              </a:ext>
            </a:extLst>
          </p:cNvPr>
          <p:cNvSpPr txBox="1"/>
          <p:nvPr/>
        </p:nvSpPr>
        <p:spPr>
          <a:xfrm>
            <a:off x="-1207342" y="6205830"/>
            <a:ext cx="6153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5"/>
              </a:rPr>
              <a:t>https://www.google.com/url?sa=i&amp;url=https%3A%2F%2Fwww.usnews.com%2Fnews%2Fbest-countries%2Fspain&amp;psig=AOvVaw0vLXM8CHVN7yCc5pAmmpip&amp;ust=1667195262140000&amp;source=images&amp;cd=vfe&amp;ved=0CAwQjRxqFwoTCLjH68Ogh_sCFQAAAAAdAAAAABAY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200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D655BE-AC10-0C32-2BCD-3501D7B99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7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A51A6-CB6C-2FF4-E865-49D23967C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832"/>
            <a:ext cx="12192000" cy="57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26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FF86F-EC83-1CEA-0F89-943798C5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502" cy="2307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Hi travel buddies!  I</a:t>
            </a:r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r>
              <a:rPr lang="en-AU" sz="1400" dirty="0"/>
              <a:t>My pal told me I should visit Alhambra in Granada, Spain</a:t>
            </a:r>
          </a:p>
          <a:p>
            <a:pPr marL="0" indent="0">
              <a:buNone/>
            </a:pPr>
            <a:r>
              <a:rPr lang="en-AU" sz="1400" dirty="0"/>
              <a:t>I’ve never been to Spain so I was going in fresh.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1BA5FD-9F94-1083-671B-C6FD188CF62B}"/>
              </a:ext>
            </a:extLst>
          </p:cNvPr>
          <p:cNvSpPr txBox="1">
            <a:spLocks/>
          </p:cNvSpPr>
          <p:nvPr/>
        </p:nvSpPr>
        <p:spPr>
          <a:xfrm>
            <a:off x="7912359" y="2715208"/>
            <a:ext cx="3343469" cy="3777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sz="1800" dirty="0">
              <a:solidFill>
                <a:srgbClr val="000000"/>
              </a:solidFill>
              <a:latin typeface="Open Sans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1800" dirty="0">
              <a:solidFill>
                <a:srgbClr val="000000"/>
              </a:solidFill>
              <a:latin typeface="Open Sans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400" b="1" dirty="0">
                <a:solidFill>
                  <a:srgbClr val="000000"/>
                </a:solidFill>
                <a:latin typeface="Open Sans" pitchFamily="2" charset="0"/>
              </a:rPr>
              <a:t>YO, IT’S ANGUS…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"Lorem ipsum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dolor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sit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amet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consectetur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adipiscing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sed do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eiusmod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tempor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incididunt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labore et dolore magna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aliqua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Ut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enim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ad minim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veniam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quis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nostrud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exercitation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ullamco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laboris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nisi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aliquip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ex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commodo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consequat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Duis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aute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irure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dolor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reprehenderit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voluptate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velit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esse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cillum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dolore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eu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fugiat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nulla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pariatur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Excepteur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sint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occaecat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cupidatat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non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proident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sunt in culpa qui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officia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deserunt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mollit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anim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id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est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laborum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."</a:t>
            </a:r>
            <a:endParaRPr lang="en-AU" sz="1800" dirty="0"/>
          </a:p>
        </p:txBody>
      </p:sp>
      <p:pic>
        <p:nvPicPr>
          <p:cNvPr id="5" name="Picture 2" descr="Celebration of Art takes place Sept. 12-20 on South Rim | Williams-Grand  Canyon News | Williams-Grand Canyon, AZ">
            <a:extLst>
              <a:ext uri="{FF2B5EF4-FFF2-40B4-BE49-F238E27FC236}">
                <a16:creationId xmlns:a16="http://schemas.microsoft.com/office/drawing/2014/main" id="{A091CBFF-03F7-3306-498C-24C43A96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CF7FB"/>
              </a:clrFrom>
              <a:clrTo>
                <a:srgbClr val="ECF7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359" y="799259"/>
            <a:ext cx="3079098" cy="205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pain in Pictures: 19 Beautiful Places to Photograph | PlanetWare">
            <a:extLst>
              <a:ext uri="{FF2B5EF4-FFF2-40B4-BE49-F238E27FC236}">
                <a16:creationId xmlns:a16="http://schemas.microsoft.com/office/drawing/2014/main" id="{9A4E86A7-AF20-3817-EC51-DE430FCB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2" y="4365629"/>
            <a:ext cx="4914220" cy="333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11185-C00E-0B85-78AE-D7DA853EEECA}"/>
              </a:ext>
            </a:extLst>
          </p:cNvPr>
          <p:cNvSpPr txBox="1"/>
          <p:nvPr/>
        </p:nvSpPr>
        <p:spPr>
          <a:xfrm>
            <a:off x="936172" y="1448970"/>
            <a:ext cx="5595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/>
              <a:t>Updated * November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22D9E-EE44-1A7D-528B-B44C851B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098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FF86F-EC83-1CEA-0F89-943798C5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2302"/>
            <a:ext cx="5954486" cy="3777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Here’s some safety advice I received from my pal over in Spain for any of you guys who are interested in travelling of there:</a:t>
            </a:r>
          </a:p>
          <a:p>
            <a:r>
              <a:rPr lang="en-AU" sz="1400" dirty="0"/>
              <a:t>Check up on the COVID-19 updates for Spain</a:t>
            </a:r>
          </a:p>
          <a:p>
            <a:r>
              <a:rPr lang="en-AU" sz="1400" dirty="0"/>
              <a:t>Avoid empty public spaces (who knows who’s lurking there)</a:t>
            </a:r>
          </a:p>
          <a:p>
            <a:r>
              <a:rPr lang="en-AU" sz="1400" dirty="0"/>
              <a:t>Don’t keep your values in one place and guard your belongings – passport, money and values!</a:t>
            </a:r>
          </a:p>
          <a:p>
            <a:r>
              <a:rPr lang="en-AU" sz="1400" dirty="0"/>
              <a:t>Make sure your chosen accommodations are safe and reliable before booking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1BA5FD-9F94-1083-671B-C6FD188CF62B}"/>
              </a:ext>
            </a:extLst>
          </p:cNvPr>
          <p:cNvSpPr txBox="1">
            <a:spLocks/>
          </p:cNvSpPr>
          <p:nvPr/>
        </p:nvSpPr>
        <p:spPr>
          <a:xfrm>
            <a:off x="8010331" y="393992"/>
            <a:ext cx="3343469" cy="3777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sz="1800" dirty="0">
              <a:solidFill>
                <a:srgbClr val="000000"/>
              </a:solidFill>
              <a:latin typeface="Open Sans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"Lorem ipsum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dolor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sit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amet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consectetur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adipiscing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sed do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eiusmod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tempor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incididunt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labore et dolore magna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aliqua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Ut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enim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ad minim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veniam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quis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nostrud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exercitation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ullamco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laboris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nisi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aliquip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ex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commodo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consequat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Duis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aute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irure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dolor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reprehenderit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voluptate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velit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esse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cillum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dolore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eu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fugiat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nulla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pariatur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Excepteur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sint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occaecat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cupidatat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non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proident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sunt in culpa qui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officia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deserunt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mollit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anim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id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est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laborum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."</a:t>
            </a:r>
            <a:endParaRPr lang="en-AU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B5D712-857D-F5AC-D348-29812227C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77" y="3489293"/>
            <a:ext cx="4883895" cy="2528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7CAC99-61D6-087F-24F5-BC33BE596084}"/>
              </a:ext>
            </a:extLst>
          </p:cNvPr>
          <p:cNvSpPr txBox="1"/>
          <p:nvPr/>
        </p:nvSpPr>
        <p:spPr>
          <a:xfrm>
            <a:off x="1081574" y="62161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https://goo.gl/maps/xDunJverCyBFV9gVA</a:t>
            </a:r>
            <a:r>
              <a:rPr lang="en-AU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E54076-E4A3-E411-C55C-E6B7C4A3C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12192001" cy="606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pain Coronavirus Map and Case Count - The New York Times">
            <a:extLst>
              <a:ext uri="{FF2B5EF4-FFF2-40B4-BE49-F238E27FC236}">
                <a16:creationId xmlns:a16="http://schemas.microsoft.com/office/drawing/2014/main" id="{2F2CDD1E-5B52-2931-A6D7-3E042EB0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49" y="4284406"/>
            <a:ext cx="24574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181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FF86F-EC83-1CEA-0F89-943798C5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976" y="202099"/>
            <a:ext cx="59544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i="0" dirty="0">
                <a:solidFill>
                  <a:srgbClr val="000000"/>
                </a:solidFill>
                <a:effectLst/>
                <a:latin typeface="Open Sans" pitchFamily="2" charset="0"/>
              </a:rPr>
              <a:t>GETTING THERE</a:t>
            </a:r>
          </a:p>
          <a:p>
            <a:pPr marL="0" indent="0">
              <a:buNone/>
            </a:pPr>
            <a:endParaRPr lang="en-AU" sz="1200" b="0" i="0" dirty="0">
              <a:solidFill>
                <a:srgbClr val="000000"/>
              </a:solidFill>
              <a:effectLst/>
              <a:latin typeface="Open Sans" pitchFamily="2" charset="0"/>
            </a:endParaRPr>
          </a:p>
          <a:p>
            <a:pPr marL="0" indent="0">
              <a:buNone/>
            </a:pPr>
            <a:r>
              <a:rPr lang="en-AU" sz="1200" dirty="0">
                <a:solidFill>
                  <a:srgbClr val="000000"/>
                </a:solidFill>
                <a:latin typeface="Open Sans" pitchFamily="2" charset="0"/>
              </a:rPr>
              <a:t>Getting to Spain</a:t>
            </a:r>
          </a:p>
          <a:p>
            <a:pPr marL="0" indent="0">
              <a:buNone/>
            </a:pPr>
            <a:r>
              <a:rPr lang="en-AU" sz="12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The travel rules weren’t as harsh as they were a year or two ago – ha </a:t>
            </a:r>
            <a:r>
              <a:rPr lang="en-AU" sz="12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ha</a:t>
            </a:r>
            <a:r>
              <a:rPr lang="en-AU" sz="12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…</a:t>
            </a:r>
          </a:p>
          <a:p>
            <a:pPr marL="0" indent="0">
              <a:buNone/>
            </a:pPr>
            <a:r>
              <a:rPr lang="en-AU" sz="12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Anyways, *</a:t>
            </a:r>
          </a:p>
          <a:p>
            <a:pPr marL="0" indent="0">
              <a:buNone/>
            </a:pPr>
            <a:endParaRPr lang="en-AU" sz="1600" b="0" i="0" dirty="0">
              <a:solidFill>
                <a:srgbClr val="000000"/>
              </a:solidFill>
              <a:effectLst/>
              <a:latin typeface="Open Sans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1BA5FD-9F94-1083-671B-C6FD188CF62B}"/>
              </a:ext>
            </a:extLst>
          </p:cNvPr>
          <p:cNvSpPr txBox="1">
            <a:spLocks/>
          </p:cNvSpPr>
          <p:nvPr/>
        </p:nvSpPr>
        <p:spPr>
          <a:xfrm>
            <a:off x="8010331" y="-63208"/>
            <a:ext cx="3343469" cy="3777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sz="1800" dirty="0">
              <a:solidFill>
                <a:srgbClr val="000000"/>
              </a:solidFill>
              <a:latin typeface="Open Sans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"Lorem ipsum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dolor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sit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amet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consectetur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adipiscing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sed do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eiusmod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tempor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incididunt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labore et dolore magna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aliqua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Ut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enim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ad minim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veniam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quis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nostrud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exercitation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ullamco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laboris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nisi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aliquip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ex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commodo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consequat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Duis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aute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irure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dolor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reprehenderit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voluptate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velit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esse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cillum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dolore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eu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fugiat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nulla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pariatur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Excepteur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sint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occaecat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cupidatat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non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proident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sunt in culpa qui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officia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deserunt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mollit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anim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id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est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laborum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."</a:t>
            </a:r>
            <a:endParaRPr lang="en-AU" sz="1800" dirty="0"/>
          </a:p>
        </p:txBody>
      </p:sp>
      <p:pic>
        <p:nvPicPr>
          <p:cNvPr id="5124" name="Picture 4" descr="La Moncloa. 09/09/2021. Spain recovers 70% of 2019 air capacity by the end  of the summer season [Government/News]">
            <a:extLst>
              <a:ext uri="{FF2B5EF4-FFF2-40B4-BE49-F238E27FC236}">
                <a16:creationId xmlns:a16="http://schemas.microsoft.com/office/drawing/2014/main" id="{BC94956B-E0EB-F915-3333-F35FF876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976" y="3579806"/>
            <a:ext cx="4618653" cy="307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58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D086-6E63-5961-1EFB-8946E58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93229" cy="1325563"/>
          </a:xfrm>
        </p:spPr>
        <p:txBody>
          <a:bodyPr>
            <a:normAutofit/>
          </a:bodyPr>
          <a:lstStyle/>
          <a:p>
            <a:r>
              <a:rPr lang="en-AU" sz="3200" dirty="0"/>
              <a:t>GRANADA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FF86F-EC83-1CEA-0F89-943798C5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44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"Lorem ipsum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sit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amet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consectetur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adipiscing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sed do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eiusmod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tempor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incididunt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labore et dolore magna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Ut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ad minim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veniam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quis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nostrud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exercitation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ullamco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nisi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aliquip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commodo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consequat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Duis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aute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irure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reprehenderit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voluptate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esse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cillum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dolore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eu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fugiat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nulla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pariatur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Excepteur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sint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occaecat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cupidatat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proident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sunt in culpa qui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officia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deserunt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mollit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id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."</a:t>
            </a:r>
            <a:endParaRPr lang="en-AU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1BA5FD-9F94-1083-671B-C6FD188CF62B}"/>
              </a:ext>
            </a:extLst>
          </p:cNvPr>
          <p:cNvSpPr txBox="1">
            <a:spLocks/>
          </p:cNvSpPr>
          <p:nvPr/>
        </p:nvSpPr>
        <p:spPr>
          <a:xfrm>
            <a:off x="7912359" y="365125"/>
            <a:ext cx="3343469" cy="5197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sz="1800" dirty="0">
              <a:solidFill>
                <a:srgbClr val="000000"/>
              </a:solidFill>
              <a:latin typeface="Open Sans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800" b="1" dirty="0">
                <a:solidFill>
                  <a:srgbClr val="000000"/>
                </a:solidFill>
                <a:latin typeface="Open Sans" pitchFamily="2" charset="0"/>
              </a:rPr>
              <a:t>RECENT BLOGS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"Lorem ipsum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dolor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sit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amet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consectetur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adipiscing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sed do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eiusmod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tempor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incididunt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labore et dolore magna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aliqua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Ut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enim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ad minim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veniam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quis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nostrud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exercitation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ullamco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laboris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nisi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ut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aliquip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ex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commodo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consequat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Duis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aute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irure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dolor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reprehenderit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voluptate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velit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esse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cillum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dolore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eu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fugiat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nulla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pariatur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Excepteur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sint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occaecat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cupidatat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non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proident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, sunt in culpa qui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officia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deserunt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mollit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anim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id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est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 </a:t>
            </a:r>
            <a:r>
              <a:rPr lang="en-AU" sz="1800" dirty="0" err="1">
                <a:solidFill>
                  <a:srgbClr val="000000"/>
                </a:solidFill>
                <a:latin typeface="Open Sans" pitchFamily="2" charset="0"/>
              </a:rPr>
              <a:t>laborum</a:t>
            </a:r>
            <a:r>
              <a:rPr lang="en-AU" sz="1800" dirty="0">
                <a:solidFill>
                  <a:srgbClr val="000000"/>
                </a:solidFill>
                <a:latin typeface="Open Sans" pitchFamily="2" charset="0"/>
              </a:rPr>
              <a:t>."</a:t>
            </a:r>
            <a:endParaRPr lang="en-AU" sz="1800" dirty="0"/>
          </a:p>
        </p:txBody>
      </p:sp>
      <p:pic>
        <p:nvPicPr>
          <p:cNvPr id="3078" name="Picture 6" descr="15 Best Things To Do In Granada, Spain | Away and Far">
            <a:extLst>
              <a:ext uri="{FF2B5EF4-FFF2-40B4-BE49-F238E27FC236}">
                <a16:creationId xmlns:a16="http://schemas.microsoft.com/office/drawing/2014/main" id="{22926101-D0A8-6441-A359-8E8F88302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23073"/>
            <a:ext cx="2936172" cy="19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tril (Granada), Spain">
            <a:extLst>
              <a:ext uri="{FF2B5EF4-FFF2-40B4-BE49-F238E27FC236}">
                <a16:creationId xmlns:a16="http://schemas.microsoft.com/office/drawing/2014/main" id="{2C54C857-F490-CD50-EAA0-01AC9BA4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413" y="4223072"/>
            <a:ext cx="3907778" cy="19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693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16D0-2B6F-0DA2-126D-72FAF48F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SIDE TRACK – FOOD AND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2124C-2C5C-3CC6-DB72-5A4546AA9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32371" cy="219586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*</a:t>
            </a:r>
          </a:p>
        </p:txBody>
      </p:sp>
      <p:pic>
        <p:nvPicPr>
          <p:cNvPr id="5" name="Picture 4" descr="A crowd of people in a concert&#10;&#10;Description automatically generated with low confidence">
            <a:extLst>
              <a:ext uri="{FF2B5EF4-FFF2-40B4-BE49-F238E27FC236}">
                <a16:creationId xmlns:a16="http://schemas.microsoft.com/office/drawing/2014/main" id="{11C5A917-C1AD-8B0F-CAB9-4A2C7B108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18" y="3214540"/>
            <a:ext cx="3930167" cy="2417974"/>
          </a:xfrm>
          <a:prstGeom prst="rect">
            <a:avLst/>
          </a:prstGeom>
        </p:spPr>
      </p:pic>
      <p:pic>
        <p:nvPicPr>
          <p:cNvPr id="7" name="Picture 6" descr="A picture containing pastry, baked&#10;&#10;Description automatically generated">
            <a:extLst>
              <a:ext uri="{FF2B5EF4-FFF2-40B4-BE49-F238E27FC236}">
                <a16:creationId xmlns:a16="http://schemas.microsoft.com/office/drawing/2014/main" id="{E9502E6A-1646-8000-185B-E582244B7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85" y="3214541"/>
            <a:ext cx="3653713" cy="2436998"/>
          </a:xfrm>
          <a:prstGeom prst="rect">
            <a:avLst/>
          </a:prstGeom>
        </p:spPr>
      </p:pic>
      <p:pic>
        <p:nvPicPr>
          <p:cNvPr id="9" name="Picture 8" descr="A picture containing text, marketplace, fruit, scene&#10;&#10;Description automatically generated">
            <a:extLst>
              <a:ext uri="{FF2B5EF4-FFF2-40B4-BE49-F238E27FC236}">
                <a16:creationId xmlns:a16="http://schemas.microsoft.com/office/drawing/2014/main" id="{0F83EF7C-ADFB-2FFD-A715-1A60C0F0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365539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24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7938-D4ED-4C50-8FF1-312CCBC3F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853"/>
            <a:ext cx="5469294" cy="339634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Culture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146" name="Picture 2" descr="Where and when to enjoy Spain's World Heritage fiestas | spain.info in  english">
            <a:extLst>
              <a:ext uri="{FF2B5EF4-FFF2-40B4-BE49-F238E27FC236}">
                <a16:creationId xmlns:a16="http://schemas.microsoft.com/office/drawing/2014/main" id="{960D32F8-56FA-1CB0-7F72-1BF39FF7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6" y="3590368"/>
            <a:ext cx="4563544" cy="204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564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D086-6E63-5961-1EFB-8946E58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93229" cy="1325563"/>
          </a:xfrm>
        </p:spPr>
        <p:txBody>
          <a:bodyPr>
            <a:normAutofit/>
          </a:bodyPr>
          <a:lstStyle/>
          <a:p>
            <a:r>
              <a:rPr lang="en-AU" sz="3200" b="1" dirty="0"/>
              <a:t>BARCELONA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FF86F-EC83-1CEA-0F89-943798C5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44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"Lorem ipsum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sit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amet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consectetur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adipiscing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sed do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eiusmod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tempor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incididunt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labore et dolore magna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Ut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ad minim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veniam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quis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nostrud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exercitation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ullamco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laboris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nisi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ut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aliquip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ex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commodo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consequat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Duis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aute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irure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dolor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reprehenderit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voluptate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velit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esse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cillum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dolore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eu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fugiat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nulla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pariatur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Excepteur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sint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occaecat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cupidatat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non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proident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sunt in culpa qui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officia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deserunt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mollit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anim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id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est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en-AU" sz="1800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laborum</a:t>
            </a:r>
            <a:r>
              <a:rPr lang="en-AU" sz="1800" b="0" i="0" dirty="0">
                <a:solidFill>
                  <a:srgbClr val="000000"/>
                </a:solidFill>
                <a:effectLst/>
                <a:latin typeface="Open Sans" pitchFamily="2" charset="0"/>
              </a:rPr>
              <a:t>."</a:t>
            </a:r>
            <a:endParaRPr lang="en-AU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D4193-8012-6FD5-3373-360ED78ED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0" r="2803" b="6591"/>
          <a:stretch/>
        </p:blipFill>
        <p:spPr>
          <a:xfrm>
            <a:off x="838200" y="4364831"/>
            <a:ext cx="5570855" cy="36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1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F6778-CF48-734D-39BF-FFF67BE4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86" y="1373321"/>
            <a:ext cx="5052498" cy="4244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A054A-1B0B-71CA-D303-A1603F54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15" y="3020248"/>
            <a:ext cx="5121084" cy="346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AFACC-1681-A60B-F713-5284023FA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544" y="1009440"/>
            <a:ext cx="5204911" cy="4839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06B4BD-485A-D0CA-A0EB-FC4786DF7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2" y="9587"/>
            <a:ext cx="5570703" cy="4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33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ACA8-9793-4470-0D48-7C737262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Alhambra, Granada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6E874-9F85-1A1C-BA5A-643E302BA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/>
              <a:t>We finally arrived at Alhambra </a:t>
            </a:r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r>
              <a:rPr lang="en-AU" sz="1600" dirty="0"/>
              <a:t>The castle has had plenty of battle scars, going through French sieges, earthquakes and possibly more unrecorded.</a:t>
            </a:r>
          </a:p>
        </p:txBody>
      </p:sp>
    </p:spTree>
    <p:extLst>
      <p:ext uri="{BB962C8B-B14F-4D97-AF65-F5344CB8AC3E}">
        <p14:creationId xmlns:p14="http://schemas.microsoft.com/office/powerpoint/2010/main" val="707035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ACA8-9793-4470-0D48-7C737262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 Prado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489D5F-C710-F435-B054-355871BD2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676" y="4273420"/>
            <a:ext cx="5364091" cy="19689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6148A-C97A-FF21-B066-90AD10C08E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54486" cy="244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600" dirty="0">
                <a:solidFill>
                  <a:srgbClr val="000000"/>
                </a:solidFill>
                <a:latin typeface="Open Sans" pitchFamily="2" charset="0"/>
              </a:rPr>
              <a:t>I was really craving some good </a:t>
            </a:r>
            <a:r>
              <a:rPr lang="en-AU" sz="1600" dirty="0" err="1">
                <a:solidFill>
                  <a:srgbClr val="000000"/>
                </a:solidFill>
                <a:latin typeface="Open Sans" pitchFamily="2" charset="0"/>
              </a:rPr>
              <a:t>ol</a:t>
            </a:r>
            <a:r>
              <a:rPr lang="en-AU" sz="1600" dirty="0">
                <a:solidFill>
                  <a:srgbClr val="000000"/>
                </a:solidFill>
                <a:latin typeface="Open Sans" pitchFamily="2" charset="0"/>
              </a:rPr>
              <a:t>’ art centuries ago and Spain has yielded many impressive artists.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1600" dirty="0">
              <a:solidFill>
                <a:srgbClr val="000000"/>
              </a:solidFill>
              <a:latin typeface="Open Sans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600" dirty="0">
                <a:solidFill>
                  <a:srgbClr val="000000"/>
                </a:solidFill>
                <a:latin typeface="Open Sans" pitchFamily="2" charset="0"/>
              </a:rPr>
              <a:t>Although I have the urge to talk about the geeky art stuff, </a:t>
            </a:r>
            <a:r>
              <a:rPr lang="en-AU" sz="1600" dirty="0" err="1">
                <a:solidFill>
                  <a:srgbClr val="000000"/>
                </a:solidFill>
                <a:latin typeface="Open Sans" pitchFamily="2" charset="0"/>
              </a:rPr>
              <a:t>i</a:t>
            </a:r>
            <a:r>
              <a:rPr lang="en-AU" sz="1600" dirty="0">
                <a:solidFill>
                  <a:srgbClr val="000000"/>
                </a:solidFill>
                <a:latin typeface="Open Sans" pitchFamily="2" charset="0"/>
              </a:rPr>
              <a:t> wouldn’t like to get too </a:t>
            </a:r>
            <a:r>
              <a:rPr lang="en-AU" sz="1600" dirty="0" err="1">
                <a:solidFill>
                  <a:srgbClr val="000000"/>
                </a:solidFill>
                <a:latin typeface="Open Sans" pitchFamily="2" charset="0"/>
              </a:rPr>
              <a:t>sidetracked</a:t>
            </a:r>
            <a:r>
              <a:rPr lang="en-AU" sz="1600" dirty="0">
                <a:solidFill>
                  <a:srgbClr val="000000"/>
                </a:solidFill>
                <a:latin typeface="Open Sans" pitchFamily="2" charset="0"/>
              </a:rPr>
              <a:t> as I do when it comes to my passion.</a:t>
            </a:r>
            <a:endParaRPr lang="en-AU" sz="1400" dirty="0"/>
          </a:p>
        </p:txBody>
      </p:sp>
      <p:pic>
        <p:nvPicPr>
          <p:cNvPr id="3074" name="Picture 2" descr="The best paintings at the Prado Museum in Madrid">
            <a:extLst>
              <a:ext uri="{FF2B5EF4-FFF2-40B4-BE49-F238E27FC236}">
                <a16:creationId xmlns:a16="http://schemas.microsoft.com/office/drawing/2014/main" id="{9718921D-5E4C-8A69-C053-00E7D1C5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652" y="1419225"/>
            <a:ext cx="4427991" cy="29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285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ACA8-9793-4470-0D48-7C737262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6148A-C97A-FF21-B066-90AD10C08E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54486" cy="244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800" dirty="0"/>
              <a:t>What I trip! More in the kinds of reading. Spain</a:t>
            </a:r>
          </a:p>
        </p:txBody>
      </p:sp>
    </p:spTree>
    <p:extLst>
      <p:ext uri="{BB962C8B-B14F-4D97-AF65-F5344CB8AC3E}">
        <p14:creationId xmlns:p14="http://schemas.microsoft.com/office/powerpoint/2010/main" val="399221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D086-6E63-5961-1EFB-8946E58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93229" cy="1325563"/>
          </a:xfrm>
        </p:spPr>
        <p:txBody>
          <a:bodyPr>
            <a:normAutofit/>
          </a:bodyPr>
          <a:lstStyle/>
          <a:p>
            <a:r>
              <a:rPr lang="en-AU" sz="3200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FF86F-EC83-1CEA-0F89-943798C5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44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46734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539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AF92-8D28-BDC3-1F89-D99EA856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Make an actual functional comment section for school to interact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C03C7-94DC-790F-9609-9D034A962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7771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Beautiful Bird's Eye View Photography">
            <a:extLst>
              <a:ext uri="{FF2B5EF4-FFF2-40B4-BE49-F238E27FC236}">
                <a16:creationId xmlns:a16="http://schemas.microsoft.com/office/drawing/2014/main" id="{41AD2760-F765-25C6-E8EB-60962F5B2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" b="1425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9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Beautiful Bird's Eye View Photography">
            <a:extLst>
              <a:ext uri="{FF2B5EF4-FFF2-40B4-BE49-F238E27FC236}">
                <a16:creationId xmlns:a16="http://schemas.microsoft.com/office/drawing/2014/main" id="{BB1DA627-D214-E35F-3887-1D37172E3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1" b="1993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6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15042-7AD0-5A14-8C53-C049E1804D51}"/>
              </a:ext>
            </a:extLst>
          </p:cNvPr>
          <p:cNvSpPr txBox="1"/>
          <p:nvPr/>
        </p:nvSpPr>
        <p:spPr>
          <a:xfrm>
            <a:off x="2612571" y="914400"/>
            <a:ext cx="78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*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63FF3-6DC7-5501-F384-59554C19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4" y="1009440"/>
            <a:ext cx="5204911" cy="4839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535C-331D-CDA2-71AA-C8D2E443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266" y="774816"/>
            <a:ext cx="5570703" cy="5700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DD6F3-4431-E304-DD23-1BFB920C0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04" y="2017686"/>
            <a:ext cx="4393326" cy="41168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7C9910-88D7-956D-4658-E8FDDB3B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7" y="-223935"/>
            <a:ext cx="1029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9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20 Most Beautiful Travel Blogs in 2022 - That Takes Storytelling to the  Next Level">
            <a:extLst>
              <a:ext uri="{FF2B5EF4-FFF2-40B4-BE49-F238E27FC236}">
                <a16:creationId xmlns:a16="http://schemas.microsoft.com/office/drawing/2014/main" id="{8C77AEBB-9FF9-5D43-D2E9-794D522E2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491041"/>
            <a:ext cx="8272463" cy="550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83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ravel Blog Website Design">
            <a:extLst>
              <a:ext uri="{FF2B5EF4-FFF2-40B4-BE49-F238E27FC236}">
                <a16:creationId xmlns:a16="http://schemas.microsoft.com/office/drawing/2014/main" id="{0D03CA2E-6F18-3DDE-2F26-41C05C48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70988" y="-153506"/>
            <a:ext cx="3069771" cy="90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ow to Start a Travel Blog (Without Losing Your Mind!)">
            <a:extLst>
              <a:ext uri="{FF2B5EF4-FFF2-40B4-BE49-F238E27FC236}">
                <a16:creationId xmlns:a16="http://schemas.microsoft.com/office/drawing/2014/main" id="{3900382B-245B-372B-B342-3A91E8586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642938"/>
            <a:ext cx="2905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63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2633</TotalTime>
  <Words>1493</Words>
  <Application>Microsoft Office PowerPoint</Application>
  <PresentationFormat>Widescreen</PresentationFormat>
  <Paragraphs>129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Abadi</vt:lpstr>
      <vt:lpstr>Aharoni</vt:lpstr>
      <vt:lpstr>Arial</vt:lpstr>
      <vt:lpstr>Avenir Next LT Pro</vt:lpstr>
      <vt:lpstr>Bodoni MT Black</vt:lpstr>
      <vt:lpstr>Calibri</vt:lpstr>
      <vt:lpstr>Calibri Light</vt:lpstr>
      <vt:lpstr>One Slice</vt:lpstr>
      <vt:lpstr>Open Sans</vt:lpstr>
      <vt:lpstr>Times New Roman</vt:lpstr>
      <vt:lpstr>Western Retro</vt:lpstr>
      <vt:lpstr>Office Theme</vt:lpstr>
      <vt:lpstr>Logo design/name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 AROUND, ANGUS!</vt:lpstr>
      <vt:lpstr>PowerPoint Presentation</vt:lpstr>
      <vt:lpstr>WELCOME</vt:lpstr>
      <vt:lpstr>WELCOME</vt:lpstr>
      <vt:lpstr>WHY SPAIN IS A GEM</vt:lpstr>
      <vt:lpstr>WHY SPAIN             IS A GEM</vt:lpstr>
      <vt:lpstr>WHY SPAIN IS A GEM</vt:lpstr>
      <vt:lpstr>WHY SPAIN IS A GEM</vt:lpstr>
      <vt:lpstr>WELCOME!!</vt:lpstr>
      <vt:lpstr>WHY SPAIN IS A GEM</vt:lpstr>
      <vt:lpstr>WHY SPAIN IS A GEM</vt:lpstr>
      <vt:lpstr>WELCOME!!</vt:lpstr>
      <vt:lpstr>All  AROUND, ANGUS!</vt:lpstr>
      <vt:lpstr>WELCOME!!</vt:lpstr>
      <vt:lpstr>PowerPoint Presentation</vt:lpstr>
      <vt:lpstr>PowerPoint Presentation</vt:lpstr>
      <vt:lpstr>RECENT POSTS</vt:lpstr>
      <vt:lpstr>PowerPoint Presentation</vt:lpstr>
      <vt:lpstr>PowerPoint Presentation</vt:lpstr>
      <vt:lpstr>Mobile layout</vt:lpstr>
      <vt:lpstr>WHY SPAIN IS A GEM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GRANADA</vt:lpstr>
      <vt:lpstr>SIDE TRACK – FOOD AND CULTURE</vt:lpstr>
      <vt:lpstr>PowerPoint Presentation</vt:lpstr>
      <vt:lpstr>BARCELONA</vt:lpstr>
      <vt:lpstr>Alhambra, Granada</vt:lpstr>
      <vt:lpstr>El Prado</vt:lpstr>
      <vt:lpstr>FINAL THOUGHTS</vt:lpstr>
      <vt:lpstr>BIBLIOGRAPHY</vt:lpstr>
      <vt:lpstr>PowerPoint Presentation</vt:lpstr>
      <vt:lpstr>Make an actual functional comment section for school to interact with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design/name</dc:title>
  <dc:creator>Chloe Birch</dc:creator>
  <cp:lastModifiedBy>Chloe Birch</cp:lastModifiedBy>
  <cp:revision>94</cp:revision>
  <dcterms:created xsi:type="dcterms:W3CDTF">2022-10-26T22:44:51Z</dcterms:created>
  <dcterms:modified xsi:type="dcterms:W3CDTF">2022-11-12T20:03:54Z</dcterms:modified>
</cp:coreProperties>
</file>